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82" r:id="rId2"/>
    <p:sldId id="283" r:id="rId3"/>
    <p:sldId id="284" r:id="rId4"/>
    <p:sldId id="285" r:id="rId5"/>
    <p:sldId id="287" r:id="rId6"/>
    <p:sldId id="290" r:id="rId7"/>
    <p:sldId id="291" r:id="rId8"/>
    <p:sldId id="288" r:id="rId9"/>
    <p:sldId id="28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4675"/>
    <a:srgbClr val="FA061D"/>
    <a:srgbClr val="FFC50D"/>
    <a:srgbClr val="B3EEEF"/>
    <a:srgbClr val="8CBAE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132" autoAdjust="0"/>
    <p:restoredTop sz="91756" autoAdjust="0"/>
  </p:normalViewPr>
  <p:slideViewPr>
    <p:cSldViewPr snapToGrid="0" snapToObjects="1">
      <p:cViewPr varScale="1">
        <p:scale>
          <a:sx n="67" d="100"/>
          <a:sy n="67" d="100"/>
        </p:scale>
        <p:origin x="-774"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85621B-D168-6543-8665-3597DD04D028}" type="datetimeFigureOut">
              <a:rPr lang="en-US" smtClean="0"/>
              <a:pPr/>
              <a:t>5/23/2020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5EA021-A136-7342-9764-5428CFE3BE7F}" type="slidenum">
              <a:rPr lang="en-US" smtClean="0"/>
              <a:pPr/>
              <a:t>‹#›</a:t>
            </a:fld>
            <a:endParaRPr lang="en-US"/>
          </a:p>
        </p:txBody>
      </p:sp>
    </p:spTree>
    <p:extLst>
      <p:ext uri="{BB962C8B-B14F-4D97-AF65-F5344CB8AC3E}">
        <p14:creationId xmlns="" xmlns:p14="http://schemas.microsoft.com/office/powerpoint/2010/main" val="2901206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CA5EA021-A136-7342-9764-5428CFE3BE7F}"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smtClean="0"/>
              <a:t>Team - team work    team</a:t>
            </a:r>
            <a:r>
              <a:rPr lang="en-IN" baseline="0" dirty="0" smtClean="0"/>
              <a:t> share   name </a:t>
            </a:r>
            <a:endParaRPr lang="en-IN" dirty="0"/>
          </a:p>
        </p:txBody>
      </p:sp>
      <p:sp>
        <p:nvSpPr>
          <p:cNvPr id="4" name="Slide Number Placeholder 3"/>
          <p:cNvSpPr>
            <a:spLocks noGrp="1"/>
          </p:cNvSpPr>
          <p:nvPr>
            <p:ph type="sldNum" sz="quarter" idx="10"/>
          </p:nvPr>
        </p:nvSpPr>
        <p:spPr/>
        <p:txBody>
          <a:bodyPr/>
          <a:lstStyle/>
          <a:p>
            <a:fld id="{CA5EA021-A136-7342-9764-5428CFE3BE7F}"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CA5EA021-A136-7342-9764-5428CFE3BE7F}"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6C8259-A34A-9148-9684-A141BC0299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7EE47CED-439C-2A45-9B92-7CD8AA68F0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C9001C3B-BCC9-9248-8C8A-FA16913FDE4F}"/>
              </a:ext>
            </a:extLst>
          </p:cNvPr>
          <p:cNvSpPr>
            <a:spLocks noGrp="1"/>
          </p:cNvSpPr>
          <p:nvPr>
            <p:ph type="dt" sz="half" idx="10"/>
          </p:nvPr>
        </p:nvSpPr>
        <p:spPr/>
        <p:txBody>
          <a:bodyPr/>
          <a:lstStyle/>
          <a:p>
            <a:fld id="{99B1902A-3F81-3A4E-8971-76C48C16248C}" type="datetimeFigureOut">
              <a:rPr lang="en-US" smtClean="0"/>
              <a:pPr/>
              <a:t>5/23/2020</a:t>
            </a:fld>
            <a:endParaRPr lang="en-US"/>
          </a:p>
        </p:txBody>
      </p:sp>
      <p:sp>
        <p:nvSpPr>
          <p:cNvPr id="5" name="Footer Placeholder 4">
            <a:extLst>
              <a:ext uri="{FF2B5EF4-FFF2-40B4-BE49-F238E27FC236}">
                <a16:creationId xmlns="" xmlns:a16="http://schemas.microsoft.com/office/drawing/2014/main" id="{B2A80BA7-B4E7-664A-8258-24136E987F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F72C13A-B12D-664B-8E93-B0D39957F9EB}"/>
              </a:ext>
            </a:extLst>
          </p:cNvPr>
          <p:cNvSpPr>
            <a:spLocks noGrp="1"/>
          </p:cNvSpPr>
          <p:nvPr>
            <p:ph type="sldNum" sz="quarter" idx="12"/>
          </p:nvPr>
        </p:nvSpPr>
        <p:spPr/>
        <p:txBody>
          <a:bodyPr/>
          <a:lstStyle/>
          <a:p>
            <a:fld id="{C7042EF7-66E3-A44D-BBB4-14CCC0F42210}" type="slidenum">
              <a:rPr lang="en-US" smtClean="0"/>
              <a:pPr/>
              <a:t>‹#›</a:t>
            </a:fld>
            <a:endParaRPr lang="en-US"/>
          </a:p>
        </p:txBody>
      </p:sp>
    </p:spTree>
    <p:extLst>
      <p:ext uri="{BB962C8B-B14F-4D97-AF65-F5344CB8AC3E}">
        <p14:creationId xmlns="" xmlns:p14="http://schemas.microsoft.com/office/powerpoint/2010/main" val="1683154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69E9E8-0A71-7C47-ABF1-80E49AFCF2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047C1C3C-2007-8840-8090-4D8AF9A5FCB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F6B1078-2C8A-EF4A-9DD4-65016F8D455A}"/>
              </a:ext>
            </a:extLst>
          </p:cNvPr>
          <p:cNvSpPr>
            <a:spLocks noGrp="1"/>
          </p:cNvSpPr>
          <p:nvPr>
            <p:ph type="dt" sz="half" idx="10"/>
          </p:nvPr>
        </p:nvSpPr>
        <p:spPr/>
        <p:txBody>
          <a:bodyPr/>
          <a:lstStyle/>
          <a:p>
            <a:fld id="{99B1902A-3F81-3A4E-8971-76C48C16248C}" type="datetimeFigureOut">
              <a:rPr lang="en-US" smtClean="0"/>
              <a:pPr/>
              <a:t>5/23/2020</a:t>
            </a:fld>
            <a:endParaRPr lang="en-US"/>
          </a:p>
        </p:txBody>
      </p:sp>
      <p:sp>
        <p:nvSpPr>
          <p:cNvPr id="5" name="Footer Placeholder 4">
            <a:extLst>
              <a:ext uri="{FF2B5EF4-FFF2-40B4-BE49-F238E27FC236}">
                <a16:creationId xmlns="" xmlns:a16="http://schemas.microsoft.com/office/drawing/2014/main" id="{DA301037-45D3-E740-9B5F-3E0455551F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12CBEF74-831F-D049-BD0D-0A3F1D39C3E3}"/>
              </a:ext>
            </a:extLst>
          </p:cNvPr>
          <p:cNvSpPr>
            <a:spLocks noGrp="1"/>
          </p:cNvSpPr>
          <p:nvPr>
            <p:ph type="sldNum" sz="quarter" idx="12"/>
          </p:nvPr>
        </p:nvSpPr>
        <p:spPr/>
        <p:txBody>
          <a:bodyPr/>
          <a:lstStyle/>
          <a:p>
            <a:fld id="{C7042EF7-66E3-A44D-BBB4-14CCC0F42210}" type="slidenum">
              <a:rPr lang="en-US" smtClean="0"/>
              <a:pPr/>
              <a:t>‹#›</a:t>
            </a:fld>
            <a:endParaRPr lang="en-US"/>
          </a:p>
        </p:txBody>
      </p:sp>
    </p:spTree>
    <p:extLst>
      <p:ext uri="{BB962C8B-B14F-4D97-AF65-F5344CB8AC3E}">
        <p14:creationId xmlns="" xmlns:p14="http://schemas.microsoft.com/office/powerpoint/2010/main" val="761378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9033B0-3B7F-5A4C-87B6-23F8204091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A800B393-58DC-4A49-B329-7B9F168C57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6DE8ECF9-6187-894F-A355-1D876CDD2F7E}"/>
              </a:ext>
            </a:extLst>
          </p:cNvPr>
          <p:cNvSpPr>
            <a:spLocks noGrp="1"/>
          </p:cNvSpPr>
          <p:nvPr>
            <p:ph type="dt" sz="half" idx="10"/>
          </p:nvPr>
        </p:nvSpPr>
        <p:spPr/>
        <p:txBody>
          <a:bodyPr/>
          <a:lstStyle/>
          <a:p>
            <a:fld id="{99B1902A-3F81-3A4E-8971-76C48C16248C}" type="datetimeFigureOut">
              <a:rPr lang="en-US" smtClean="0"/>
              <a:pPr/>
              <a:t>5/23/2020</a:t>
            </a:fld>
            <a:endParaRPr lang="en-US"/>
          </a:p>
        </p:txBody>
      </p:sp>
      <p:sp>
        <p:nvSpPr>
          <p:cNvPr id="5" name="Footer Placeholder 4">
            <a:extLst>
              <a:ext uri="{FF2B5EF4-FFF2-40B4-BE49-F238E27FC236}">
                <a16:creationId xmlns="" xmlns:a16="http://schemas.microsoft.com/office/drawing/2014/main" id="{A64C379A-51D8-6C4A-95F0-D103C880F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E55B2B8A-B5C9-824D-92E3-A4E89B8194C0}"/>
              </a:ext>
            </a:extLst>
          </p:cNvPr>
          <p:cNvSpPr>
            <a:spLocks noGrp="1"/>
          </p:cNvSpPr>
          <p:nvPr>
            <p:ph type="sldNum" sz="quarter" idx="12"/>
          </p:nvPr>
        </p:nvSpPr>
        <p:spPr/>
        <p:txBody>
          <a:bodyPr/>
          <a:lstStyle/>
          <a:p>
            <a:fld id="{C7042EF7-66E3-A44D-BBB4-14CCC0F42210}" type="slidenum">
              <a:rPr lang="en-US" smtClean="0"/>
              <a:pPr/>
              <a:t>‹#›</a:t>
            </a:fld>
            <a:endParaRPr lang="en-US"/>
          </a:p>
        </p:txBody>
      </p:sp>
    </p:spTree>
    <p:extLst>
      <p:ext uri="{BB962C8B-B14F-4D97-AF65-F5344CB8AC3E}">
        <p14:creationId xmlns="" xmlns:p14="http://schemas.microsoft.com/office/powerpoint/2010/main" val="3679299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BDDD6E-4BF1-3448-99E2-9ACBFF201C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82F1D883-6D84-9E4A-890E-C8BBBED742A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B468A4DB-5F0E-6842-888A-4AC3E14192B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98C2AC2C-C2C6-A649-B389-F39F96B899B1}"/>
              </a:ext>
            </a:extLst>
          </p:cNvPr>
          <p:cNvSpPr>
            <a:spLocks noGrp="1"/>
          </p:cNvSpPr>
          <p:nvPr>
            <p:ph type="dt" sz="half" idx="10"/>
          </p:nvPr>
        </p:nvSpPr>
        <p:spPr/>
        <p:txBody>
          <a:bodyPr/>
          <a:lstStyle/>
          <a:p>
            <a:fld id="{99B1902A-3F81-3A4E-8971-76C48C16248C}" type="datetimeFigureOut">
              <a:rPr lang="en-US" smtClean="0"/>
              <a:pPr/>
              <a:t>5/23/2020</a:t>
            </a:fld>
            <a:endParaRPr lang="en-US"/>
          </a:p>
        </p:txBody>
      </p:sp>
      <p:sp>
        <p:nvSpPr>
          <p:cNvPr id="6" name="Footer Placeholder 5">
            <a:extLst>
              <a:ext uri="{FF2B5EF4-FFF2-40B4-BE49-F238E27FC236}">
                <a16:creationId xmlns="" xmlns:a16="http://schemas.microsoft.com/office/drawing/2014/main" id="{DD5A84B2-FC30-8A41-8C6E-B30F07845C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8F27F0B6-8AF3-2B49-9AD4-F8A4B2F73BDA}"/>
              </a:ext>
            </a:extLst>
          </p:cNvPr>
          <p:cNvSpPr>
            <a:spLocks noGrp="1"/>
          </p:cNvSpPr>
          <p:nvPr>
            <p:ph type="sldNum" sz="quarter" idx="12"/>
          </p:nvPr>
        </p:nvSpPr>
        <p:spPr/>
        <p:txBody>
          <a:bodyPr/>
          <a:lstStyle/>
          <a:p>
            <a:fld id="{C7042EF7-66E3-A44D-BBB4-14CCC0F42210}" type="slidenum">
              <a:rPr lang="en-US" smtClean="0"/>
              <a:pPr/>
              <a:t>‹#›</a:t>
            </a:fld>
            <a:endParaRPr lang="en-US"/>
          </a:p>
        </p:txBody>
      </p:sp>
    </p:spTree>
    <p:extLst>
      <p:ext uri="{BB962C8B-B14F-4D97-AF65-F5344CB8AC3E}">
        <p14:creationId xmlns="" xmlns:p14="http://schemas.microsoft.com/office/powerpoint/2010/main" val="1291574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DB0F86-85E8-BD41-B1D1-7333676D2C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2EA8F0CB-64FD-8C44-8E69-7DD106C82E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D92F67A6-2F1A-6948-B79A-72DEDA6345F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BD0611EB-8F31-FD48-8159-9B4D721FFF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760E954A-7514-3440-A717-87BFD6042E9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231CBA8D-3147-4E42-BE30-A437612C10E5}"/>
              </a:ext>
            </a:extLst>
          </p:cNvPr>
          <p:cNvSpPr>
            <a:spLocks noGrp="1"/>
          </p:cNvSpPr>
          <p:nvPr>
            <p:ph type="dt" sz="half" idx="10"/>
          </p:nvPr>
        </p:nvSpPr>
        <p:spPr/>
        <p:txBody>
          <a:bodyPr/>
          <a:lstStyle/>
          <a:p>
            <a:fld id="{99B1902A-3F81-3A4E-8971-76C48C16248C}" type="datetimeFigureOut">
              <a:rPr lang="en-US" smtClean="0"/>
              <a:pPr/>
              <a:t>5/23/2020</a:t>
            </a:fld>
            <a:endParaRPr lang="en-US"/>
          </a:p>
        </p:txBody>
      </p:sp>
      <p:sp>
        <p:nvSpPr>
          <p:cNvPr id="8" name="Footer Placeholder 7">
            <a:extLst>
              <a:ext uri="{FF2B5EF4-FFF2-40B4-BE49-F238E27FC236}">
                <a16:creationId xmlns="" xmlns:a16="http://schemas.microsoft.com/office/drawing/2014/main" id="{EFE05715-9952-074A-AFEB-6EC812BCE6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7AF75F54-FB81-4C4B-952A-9E193526844D}"/>
              </a:ext>
            </a:extLst>
          </p:cNvPr>
          <p:cNvSpPr>
            <a:spLocks noGrp="1"/>
          </p:cNvSpPr>
          <p:nvPr>
            <p:ph type="sldNum" sz="quarter" idx="12"/>
          </p:nvPr>
        </p:nvSpPr>
        <p:spPr/>
        <p:txBody>
          <a:bodyPr/>
          <a:lstStyle/>
          <a:p>
            <a:fld id="{C7042EF7-66E3-A44D-BBB4-14CCC0F42210}" type="slidenum">
              <a:rPr lang="en-US" smtClean="0"/>
              <a:pPr/>
              <a:t>‹#›</a:t>
            </a:fld>
            <a:endParaRPr lang="en-US"/>
          </a:p>
        </p:txBody>
      </p:sp>
    </p:spTree>
    <p:extLst>
      <p:ext uri="{BB962C8B-B14F-4D97-AF65-F5344CB8AC3E}">
        <p14:creationId xmlns="" xmlns:p14="http://schemas.microsoft.com/office/powerpoint/2010/main" val="1841144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Picture Placeholder 7">
            <a:extLst>
              <a:ext uri="{FF2B5EF4-FFF2-40B4-BE49-F238E27FC236}">
                <a16:creationId xmlns="" xmlns:a16="http://schemas.microsoft.com/office/drawing/2014/main" id="{BA8749F9-A5B8-4649-9597-B7E8BCEFD771}"/>
              </a:ext>
            </a:extLst>
          </p:cNvPr>
          <p:cNvSpPr>
            <a:spLocks noGrp="1"/>
          </p:cNvSpPr>
          <p:nvPr>
            <p:ph type="pic" sz="quarter" idx="13"/>
          </p:nvPr>
        </p:nvSpPr>
        <p:spPr>
          <a:xfrm>
            <a:off x="550863" y="1390650"/>
            <a:ext cx="5153025" cy="4525963"/>
          </a:xfrm>
          <a:prstGeom prst="snip2DiagRect">
            <a:avLst>
              <a:gd name="adj1" fmla="val 0"/>
              <a:gd name="adj2" fmla="val 38653"/>
            </a:avLst>
          </a:prstGeom>
        </p:spPr>
        <p:txBody>
          <a:bodyPr>
            <a:normAutofit/>
          </a:bodyPr>
          <a:lstStyle>
            <a:lvl1pPr>
              <a:defRPr sz="1200">
                <a:solidFill>
                  <a:schemeClr val="tx2">
                    <a:lumMod val="60000"/>
                    <a:lumOff val="40000"/>
                  </a:schemeClr>
                </a:solidFill>
                <a:latin typeface="Arial" panose="020B0604020202020204" pitchFamily="34" charset="0"/>
                <a:cs typeface="Arial" panose="020B0604020202020204" pitchFamily="34" charset="0"/>
              </a:defRPr>
            </a:lvl1pPr>
          </a:lstStyle>
          <a:p>
            <a:endParaRPr lang="en-US"/>
          </a:p>
        </p:txBody>
      </p:sp>
      <p:sp>
        <p:nvSpPr>
          <p:cNvPr id="2" name="Title 1">
            <a:extLst>
              <a:ext uri="{FF2B5EF4-FFF2-40B4-BE49-F238E27FC236}">
                <a16:creationId xmlns="" xmlns:a16="http://schemas.microsoft.com/office/drawing/2014/main" id="{E97D6921-A0EA-DE4A-B600-466AEC0DEB1F}"/>
              </a:ext>
            </a:extLst>
          </p:cNvPr>
          <p:cNvSpPr>
            <a:spLocks noGrp="1"/>
          </p:cNvSpPr>
          <p:nvPr>
            <p:ph type="title"/>
          </p:nvPr>
        </p:nvSpPr>
        <p:spPr>
          <a:xfrm>
            <a:off x="463924" y="242167"/>
            <a:ext cx="11264152" cy="547274"/>
          </a:xfrm>
        </p:spPr>
        <p:txBody>
          <a:bodyPr anchor="t">
            <a:noAutofit/>
          </a:bodyPr>
          <a:lstStyle>
            <a:lvl1pPr>
              <a:lnSpc>
                <a:spcPct val="100000"/>
              </a:lnSpc>
              <a:defRPr sz="30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Oval 5">
            <a:extLst>
              <a:ext uri="{FF2B5EF4-FFF2-40B4-BE49-F238E27FC236}">
                <a16:creationId xmlns="" xmlns:a16="http://schemas.microsoft.com/office/drawing/2014/main" id="{5EBB8C2E-0EFF-D94F-B25F-A4E7CD1179FD}"/>
              </a:ext>
            </a:extLst>
          </p:cNvPr>
          <p:cNvSpPr/>
          <p:nvPr userDrawn="1"/>
        </p:nvSpPr>
        <p:spPr>
          <a:xfrm>
            <a:off x="11239949" y="6253521"/>
            <a:ext cx="488127" cy="488127"/>
          </a:xfrm>
          <a:prstGeom prst="ellipse">
            <a:avLst/>
          </a:prstGeom>
          <a:gradFill>
            <a:gsLst>
              <a:gs pos="0">
                <a:schemeClr val="accent5"/>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 xmlns:a16="http://schemas.microsoft.com/office/drawing/2014/main" id="{02A6630E-5BAF-C640-88CA-CB0D3FC708B6}"/>
              </a:ext>
            </a:extLst>
          </p:cNvPr>
          <p:cNvSpPr>
            <a:spLocks noGrp="1"/>
          </p:cNvSpPr>
          <p:nvPr>
            <p:ph type="sldNum" sz="quarter" idx="12"/>
          </p:nvPr>
        </p:nvSpPr>
        <p:spPr>
          <a:xfrm>
            <a:off x="11201410" y="6316007"/>
            <a:ext cx="562535" cy="365125"/>
          </a:xfrm>
        </p:spPr>
        <p:txBody>
          <a:bodyPr/>
          <a:lstStyle>
            <a:lvl1pPr algn="ctr">
              <a:defRPr>
                <a:solidFill>
                  <a:schemeClr val="bg1"/>
                </a:solidFill>
                <a:latin typeface="Arial" panose="020B0604020202020204" pitchFamily="34" charset="0"/>
                <a:cs typeface="Arial" panose="020B0604020202020204" pitchFamily="34" charset="0"/>
              </a:defRPr>
            </a:lvl1pPr>
          </a:lstStyle>
          <a:p>
            <a:fld id="{C7042EF7-66E3-A44D-BBB4-14CCC0F42210}" type="slidenum">
              <a:rPr lang="en-US" smtClean="0"/>
              <a:pPr/>
              <a:t>‹#›</a:t>
            </a:fld>
            <a:endParaRPr lang="en-US"/>
          </a:p>
        </p:txBody>
      </p:sp>
      <p:grpSp>
        <p:nvGrpSpPr>
          <p:cNvPr id="20" name="Group 19">
            <a:extLst>
              <a:ext uri="{FF2B5EF4-FFF2-40B4-BE49-F238E27FC236}">
                <a16:creationId xmlns="" xmlns:a16="http://schemas.microsoft.com/office/drawing/2014/main" id="{CA62DD16-908C-FE45-A7ED-87680FDA939A}"/>
              </a:ext>
            </a:extLst>
          </p:cNvPr>
          <p:cNvGrpSpPr/>
          <p:nvPr userDrawn="1"/>
        </p:nvGrpSpPr>
        <p:grpSpPr>
          <a:xfrm>
            <a:off x="494469" y="6247857"/>
            <a:ext cx="7700754" cy="511448"/>
            <a:chOff x="1832720" y="5446059"/>
            <a:chExt cx="7700754" cy="511448"/>
          </a:xfrm>
        </p:grpSpPr>
        <p:sp>
          <p:nvSpPr>
            <p:cNvPr id="9" name="POWERPOINT TEMPLATE">
              <a:extLst>
                <a:ext uri="{FF2B5EF4-FFF2-40B4-BE49-F238E27FC236}">
                  <a16:creationId xmlns="" xmlns:a16="http://schemas.microsoft.com/office/drawing/2014/main" id="{F2E3E390-FACF-AE4D-B806-705A25A5EECB}"/>
                </a:ext>
              </a:extLst>
            </p:cNvPr>
            <p:cNvSpPr/>
            <p:nvPr userDrawn="1"/>
          </p:nvSpPr>
          <p:spPr>
            <a:xfrm>
              <a:off x="3187771" y="5562837"/>
              <a:ext cx="2076531" cy="279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nSpc>
                  <a:spcPts val="4500"/>
                </a:lnSpc>
                <a:tabLst>
                  <a:tab pos="1066800" algn="l"/>
                </a:tabLst>
                <a:defRPr sz="3821">
                  <a:latin typeface="Arial"/>
                  <a:ea typeface="Arial"/>
                  <a:cs typeface="Arial"/>
                  <a:sym typeface="Arial"/>
                </a:defRPr>
              </a:lvl1pPr>
            </a:lstStyle>
            <a:p>
              <a:pPr algn="l">
                <a:lnSpc>
                  <a:spcPct val="150000"/>
                </a:lnSpc>
              </a:pPr>
              <a:r>
                <a:rPr sz="1000" spc="170" dirty="0">
                  <a:solidFill>
                    <a:schemeClr val="tx2"/>
                  </a:solidFill>
                </a:rPr>
                <a:t>POWERPOINT TEMPLATE</a:t>
              </a:r>
            </a:p>
          </p:txBody>
        </p:sp>
        <p:sp>
          <p:nvSpPr>
            <p:cNvPr id="10" name="Shape">
              <a:extLst>
                <a:ext uri="{FF2B5EF4-FFF2-40B4-BE49-F238E27FC236}">
                  <a16:creationId xmlns="" xmlns:a16="http://schemas.microsoft.com/office/drawing/2014/main" id="{DAD6223F-C12E-0A4D-A4F9-E1488125F002}"/>
                </a:ext>
              </a:extLst>
            </p:cNvPr>
            <p:cNvSpPr/>
            <p:nvPr userDrawn="1"/>
          </p:nvSpPr>
          <p:spPr>
            <a:xfrm>
              <a:off x="1944118" y="5505141"/>
              <a:ext cx="103773" cy="57696"/>
            </a:xfrm>
            <a:custGeom>
              <a:avLst/>
              <a:gdLst/>
              <a:ahLst/>
              <a:cxnLst>
                <a:cxn ang="0">
                  <a:pos x="wd2" y="hd2"/>
                </a:cxn>
                <a:cxn ang="5400000">
                  <a:pos x="wd2" y="hd2"/>
                </a:cxn>
                <a:cxn ang="10800000">
                  <a:pos x="wd2" y="hd2"/>
                </a:cxn>
                <a:cxn ang="16200000">
                  <a:pos x="wd2" y="hd2"/>
                </a:cxn>
              </a:cxnLst>
              <a:rect l="0" t="0" r="r" b="b"/>
              <a:pathLst>
                <a:path w="21600" h="21600" extrusionOk="0">
                  <a:moveTo>
                    <a:pt x="6149" y="19425"/>
                  </a:moveTo>
                  <a:cubicBezTo>
                    <a:pt x="6149" y="14812"/>
                    <a:pt x="8235" y="11059"/>
                    <a:pt x="10800" y="11059"/>
                  </a:cubicBezTo>
                  <a:cubicBezTo>
                    <a:pt x="13365" y="11059"/>
                    <a:pt x="15451" y="14812"/>
                    <a:pt x="15451" y="19425"/>
                  </a:cubicBezTo>
                  <a:lnTo>
                    <a:pt x="15451" y="21600"/>
                  </a:lnTo>
                  <a:lnTo>
                    <a:pt x="21600" y="21600"/>
                  </a:lnTo>
                  <a:lnTo>
                    <a:pt x="21600" y="19425"/>
                  </a:lnTo>
                  <a:cubicBezTo>
                    <a:pt x="21600" y="8714"/>
                    <a:pt x="16755" y="0"/>
                    <a:pt x="10800" y="0"/>
                  </a:cubicBezTo>
                  <a:cubicBezTo>
                    <a:pt x="4845" y="0"/>
                    <a:pt x="0" y="8714"/>
                    <a:pt x="0" y="19425"/>
                  </a:cubicBezTo>
                  <a:lnTo>
                    <a:pt x="0" y="21600"/>
                  </a:lnTo>
                  <a:lnTo>
                    <a:pt x="6149" y="21600"/>
                  </a:lnTo>
                  <a:cubicBezTo>
                    <a:pt x="6149" y="21600"/>
                    <a:pt x="6149" y="19425"/>
                    <a:pt x="6149" y="19425"/>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 xmlns:a16="http://schemas.microsoft.com/office/drawing/2014/main" id="{C90BBA63-DD83-0B48-9978-7E03F4CBCB58}"/>
                </a:ext>
              </a:extLst>
            </p:cNvPr>
            <p:cNvSpPr/>
            <p:nvPr userDrawn="1"/>
          </p:nvSpPr>
          <p:spPr>
            <a:xfrm>
              <a:off x="1944118" y="5840730"/>
              <a:ext cx="103773" cy="57694"/>
            </a:xfrm>
            <a:custGeom>
              <a:avLst/>
              <a:gdLst/>
              <a:ahLst/>
              <a:cxnLst>
                <a:cxn ang="0">
                  <a:pos x="wd2" y="hd2"/>
                </a:cxn>
                <a:cxn ang="5400000">
                  <a:pos x="wd2" y="hd2"/>
                </a:cxn>
                <a:cxn ang="10800000">
                  <a:pos x="wd2" y="hd2"/>
                </a:cxn>
                <a:cxn ang="16200000">
                  <a:pos x="wd2" y="hd2"/>
                </a:cxn>
              </a:cxnLst>
              <a:rect l="0" t="0" r="r" b="b"/>
              <a:pathLst>
                <a:path w="21600" h="21600" extrusionOk="0">
                  <a:moveTo>
                    <a:pt x="15451" y="2174"/>
                  </a:moveTo>
                  <a:cubicBezTo>
                    <a:pt x="15451" y="6787"/>
                    <a:pt x="13365" y="10540"/>
                    <a:pt x="10800" y="10540"/>
                  </a:cubicBezTo>
                  <a:cubicBezTo>
                    <a:pt x="8235" y="10540"/>
                    <a:pt x="6149" y="6787"/>
                    <a:pt x="6149" y="2174"/>
                  </a:cubicBezTo>
                  <a:lnTo>
                    <a:pt x="6149" y="0"/>
                  </a:lnTo>
                  <a:lnTo>
                    <a:pt x="0" y="0"/>
                  </a:lnTo>
                  <a:lnTo>
                    <a:pt x="0" y="2174"/>
                  </a:lnTo>
                  <a:cubicBezTo>
                    <a:pt x="0" y="12886"/>
                    <a:pt x="4845" y="21600"/>
                    <a:pt x="10800" y="21600"/>
                  </a:cubicBezTo>
                  <a:cubicBezTo>
                    <a:pt x="16755" y="21600"/>
                    <a:pt x="21600" y="12886"/>
                    <a:pt x="21600" y="2174"/>
                  </a:cubicBezTo>
                  <a:lnTo>
                    <a:pt x="21600" y="0"/>
                  </a:lnTo>
                  <a:lnTo>
                    <a:pt x="15451" y="0"/>
                  </a:lnTo>
                  <a:cubicBezTo>
                    <a:pt x="15451" y="0"/>
                    <a:pt x="15451" y="2174"/>
                    <a:pt x="15451" y="2174"/>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 xmlns:a16="http://schemas.microsoft.com/office/drawing/2014/main" id="{12DDF70E-76E8-BC48-8899-4A05678668E4}"/>
                </a:ext>
              </a:extLst>
            </p:cNvPr>
            <p:cNvSpPr/>
            <p:nvPr userDrawn="1"/>
          </p:nvSpPr>
          <p:spPr>
            <a:xfrm>
              <a:off x="1885036" y="5446059"/>
              <a:ext cx="221938" cy="116778"/>
            </a:xfrm>
            <a:custGeom>
              <a:avLst/>
              <a:gdLst/>
              <a:ahLst/>
              <a:cxnLst>
                <a:cxn ang="0">
                  <a:pos x="wd2" y="hd2"/>
                </a:cxn>
                <a:cxn ang="5400000">
                  <a:pos x="wd2" y="hd2"/>
                </a:cxn>
                <a:cxn ang="10800000">
                  <a:pos x="wd2" y="hd2"/>
                </a:cxn>
                <a:cxn ang="16200000">
                  <a:pos x="wd2" y="hd2"/>
                </a:cxn>
              </a:cxnLst>
              <a:rect l="0" t="0" r="r" b="b"/>
              <a:pathLst>
                <a:path w="21600" h="21600" extrusionOk="0">
                  <a:moveTo>
                    <a:pt x="2875" y="20525"/>
                  </a:moveTo>
                  <a:cubicBezTo>
                    <a:pt x="2875" y="12221"/>
                    <a:pt x="6430" y="5464"/>
                    <a:pt x="10800" y="5464"/>
                  </a:cubicBezTo>
                  <a:cubicBezTo>
                    <a:pt x="15170" y="5464"/>
                    <a:pt x="18725" y="12221"/>
                    <a:pt x="18725" y="20525"/>
                  </a:cubicBezTo>
                  <a:lnTo>
                    <a:pt x="18725" y="21600"/>
                  </a:lnTo>
                  <a:lnTo>
                    <a:pt x="21600" y="21600"/>
                  </a:lnTo>
                  <a:lnTo>
                    <a:pt x="21600" y="20526"/>
                  </a:lnTo>
                  <a:cubicBezTo>
                    <a:pt x="21600" y="9190"/>
                    <a:pt x="16765" y="0"/>
                    <a:pt x="10800" y="0"/>
                  </a:cubicBezTo>
                  <a:cubicBezTo>
                    <a:pt x="4835" y="0"/>
                    <a:pt x="0" y="9190"/>
                    <a:pt x="0" y="20526"/>
                  </a:cubicBezTo>
                  <a:lnTo>
                    <a:pt x="0" y="21600"/>
                  </a:lnTo>
                  <a:lnTo>
                    <a:pt x="2875" y="21600"/>
                  </a:lnTo>
                  <a:cubicBezTo>
                    <a:pt x="2875" y="21600"/>
                    <a:pt x="2875" y="20525"/>
                    <a:pt x="2875" y="20525"/>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Shape">
              <a:extLst>
                <a:ext uri="{FF2B5EF4-FFF2-40B4-BE49-F238E27FC236}">
                  <a16:creationId xmlns="" xmlns:a16="http://schemas.microsoft.com/office/drawing/2014/main" id="{D0782FF0-04AD-4B4A-B419-2DD41623611C}"/>
                </a:ext>
              </a:extLst>
            </p:cNvPr>
            <p:cNvSpPr/>
            <p:nvPr userDrawn="1"/>
          </p:nvSpPr>
          <p:spPr>
            <a:xfrm>
              <a:off x="1885036" y="5840730"/>
              <a:ext cx="221938" cy="116777"/>
            </a:xfrm>
            <a:custGeom>
              <a:avLst/>
              <a:gdLst/>
              <a:ahLst/>
              <a:cxnLst>
                <a:cxn ang="0">
                  <a:pos x="wd2" y="hd2"/>
                </a:cxn>
                <a:cxn ang="5400000">
                  <a:pos x="wd2" y="hd2"/>
                </a:cxn>
                <a:cxn ang="10800000">
                  <a:pos x="wd2" y="hd2"/>
                </a:cxn>
                <a:cxn ang="16200000">
                  <a:pos x="wd2" y="hd2"/>
                </a:cxn>
              </a:cxnLst>
              <a:rect l="0" t="0" r="r" b="b"/>
              <a:pathLst>
                <a:path w="21600" h="21600" extrusionOk="0">
                  <a:moveTo>
                    <a:pt x="18725" y="1074"/>
                  </a:moveTo>
                  <a:cubicBezTo>
                    <a:pt x="18725" y="9379"/>
                    <a:pt x="15170" y="16136"/>
                    <a:pt x="10800" y="16136"/>
                  </a:cubicBezTo>
                  <a:cubicBezTo>
                    <a:pt x="6430" y="16136"/>
                    <a:pt x="2875" y="9379"/>
                    <a:pt x="2875" y="1074"/>
                  </a:cubicBezTo>
                  <a:lnTo>
                    <a:pt x="2875" y="0"/>
                  </a:lnTo>
                  <a:lnTo>
                    <a:pt x="0" y="0"/>
                  </a:lnTo>
                  <a:lnTo>
                    <a:pt x="0" y="1074"/>
                  </a:lnTo>
                  <a:cubicBezTo>
                    <a:pt x="0" y="12410"/>
                    <a:pt x="4835" y="21600"/>
                    <a:pt x="10800" y="21600"/>
                  </a:cubicBezTo>
                  <a:cubicBezTo>
                    <a:pt x="16765" y="21600"/>
                    <a:pt x="21600" y="12410"/>
                    <a:pt x="21600" y="1074"/>
                  </a:cubicBezTo>
                  <a:lnTo>
                    <a:pt x="21600" y="0"/>
                  </a:lnTo>
                  <a:lnTo>
                    <a:pt x="18725" y="0"/>
                  </a:lnTo>
                  <a:cubicBezTo>
                    <a:pt x="18725" y="0"/>
                    <a:pt x="18725" y="1074"/>
                    <a:pt x="18725" y="1074"/>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POWERPOINT TEMPLATE">
              <a:extLst>
                <a:ext uri="{FF2B5EF4-FFF2-40B4-BE49-F238E27FC236}">
                  <a16:creationId xmlns="" xmlns:a16="http://schemas.microsoft.com/office/drawing/2014/main" id="{06295E2A-3E41-9B4F-A15C-7403DA4D8615}"/>
                </a:ext>
              </a:extLst>
            </p:cNvPr>
            <p:cNvSpPr/>
            <p:nvPr userDrawn="1"/>
          </p:nvSpPr>
          <p:spPr>
            <a:xfrm>
              <a:off x="1832720" y="5510100"/>
              <a:ext cx="1355051" cy="3847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nSpc>
                  <a:spcPts val="4500"/>
                </a:lnSpc>
                <a:tabLst>
                  <a:tab pos="1066800" algn="l"/>
                </a:tabLst>
                <a:defRPr sz="3821">
                  <a:latin typeface="Arial"/>
                  <a:ea typeface="Arial"/>
                  <a:cs typeface="Arial"/>
                  <a:sym typeface="Arial"/>
                </a:defRPr>
              </a:lvl1pPr>
            </a:lstStyle>
            <a:p>
              <a:pPr algn="l">
                <a:lnSpc>
                  <a:spcPct val="100000"/>
                </a:lnSpc>
              </a:pPr>
              <a:r>
                <a:rPr lang="en-US" sz="2000" dirty="0" err="1">
                  <a:solidFill>
                    <a:schemeClr val="tx2"/>
                  </a:solidFill>
                </a:rPr>
                <a:t>Whirl</a:t>
              </a:r>
              <a:r>
                <a:rPr lang="en-US" sz="2000" dirty="0" err="1">
                  <a:solidFill>
                    <a:schemeClr val="accent3"/>
                  </a:solidFill>
                  <a:latin typeface="Arial Black" panose="020B0604020202020204" pitchFamily="34" charset="0"/>
                  <a:cs typeface="Arial Black" panose="020B0604020202020204" pitchFamily="34" charset="0"/>
                </a:rPr>
                <a:t>Wind</a:t>
              </a:r>
              <a:endParaRPr sz="2000" spc="170" dirty="0">
                <a:solidFill>
                  <a:schemeClr val="accent3"/>
                </a:solidFill>
              </a:endParaRPr>
            </a:p>
          </p:txBody>
        </p:sp>
        <p:sp>
          <p:nvSpPr>
            <p:cNvPr id="21" name="POWERPOINT TEMPLATE">
              <a:extLst>
                <a:ext uri="{FF2B5EF4-FFF2-40B4-BE49-F238E27FC236}">
                  <a16:creationId xmlns="" xmlns:a16="http://schemas.microsoft.com/office/drawing/2014/main" id="{D7B7B2BA-B6DE-0C4A-A5A1-492B46522974}"/>
                </a:ext>
              </a:extLst>
            </p:cNvPr>
            <p:cNvSpPr/>
            <p:nvPr userDrawn="1"/>
          </p:nvSpPr>
          <p:spPr>
            <a:xfrm>
              <a:off x="5442611" y="5603473"/>
              <a:ext cx="4090863"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t">
              <a:spAutoFit/>
            </a:bodyPr>
            <a:lstStyle>
              <a:lvl1pPr>
                <a:lnSpc>
                  <a:spcPts val="4500"/>
                </a:lnSpc>
                <a:tabLst>
                  <a:tab pos="1066800" algn="l"/>
                </a:tabLst>
                <a:defRPr sz="3821">
                  <a:latin typeface="Arial"/>
                  <a:ea typeface="Arial"/>
                  <a:cs typeface="Arial"/>
                  <a:sym typeface="Arial"/>
                </a:defRPr>
              </a:lvl1pPr>
            </a:lstStyle>
            <a:p>
              <a:pPr>
                <a:lnSpc>
                  <a:spcPct val="100000"/>
                </a:lnSpc>
              </a:pPr>
              <a:r>
                <a:rPr lang="en-US" sz="1000" dirty="0">
                  <a:solidFill>
                    <a:schemeClr val="tx2"/>
                  </a:solidFill>
                </a:rPr>
                <a:t>|      Email : </a:t>
              </a:r>
              <a:r>
                <a:rPr lang="en-US" sz="1000" dirty="0" err="1">
                  <a:solidFill>
                    <a:schemeClr val="tx2"/>
                  </a:solidFill>
                </a:rPr>
                <a:t>example@example.com</a:t>
              </a:r>
              <a:r>
                <a:rPr lang="en-US" sz="1000" dirty="0">
                  <a:solidFill>
                    <a:schemeClr val="tx2"/>
                  </a:solidFill>
                </a:rPr>
                <a:t>       |       Web : </a:t>
              </a:r>
              <a:r>
                <a:rPr lang="en-US" sz="1000" dirty="0" err="1">
                  <a:solidFill>
                    <a:schemeClr val="tx2"/>
                  </a:solidFill>
                </a:rPr>
                <a:t>www.example.com</a:t>
              </a:r>
              <a:endParaRPr lang="en-US" sz="1000" dirty="0">
                <a:solidFill>
                  <a:schemeClr val="tx2"/>
                </a:solidFill>
              </a:endParaRPr>
            </a:p>
          </p:txBody>
        </p:sp>
      </p:grpSp>
      <p:cxnSp>
        <p:nvCxnSpPr>
          <p:cNvPr id="23" name="Straight Connector 22">
            <a:extLst>
              <a:ext uri="{FF2B5EF4-FFF2-40B4-BE49-F238E27FC236}">
                <a16:creationId xmlns="" xmlns:a16="http://schemas.microsoft.com/office/drawing/2014/main" id="{2CA8B011-0779-5C4C-9999-1756A863A773}"/>
              </a:ext>
            </a:extLst>
          </p:cNvPr>
          <p:cNvCxnSpPr>
            <a:cxnSpLocks/>
          </p:cNvCxnSpPr>
          <p:nvPr userDrawn="1"/>
        </p:nvCxnSpPr>
        <p:spPr>
          <a:xfrm>
            <a:off x="863804" y="6300509"/>
            <a:ext cx="1022113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 xmlns:a16="http://schemas.microsoft.com/office/drawing/2014/main" id="{16551BFD-F06C-7F4F-ADBD-CC8078E94F24}"/>
              </a:ext>
            </a:extLst>
          </p:cNvPr>
          <p:cNvGrpSpPr/>
          <p:nvPr userDrawn="1"/>
        </p:nvGrpSpPr>
        <p:grpSpPr>
          <a:xfrm>
            <a:off x="575322" y="967096"/>
            <a:ext cx="813802" cy="100882"/>
            <a:chOff x="609005" y="1151919"/>
            <a:chExt cx="813802" cy="100882"/>
          </a:xfrm>
        </p:grpSpPr>
        <p:sp>
          <p:nvSpPr>
            <p:cNvPr id="26" name="Oval 25">
              <a:extLst>
                <a:ext uri="{FF2B5EF4-FFF2-40B4-BE49-F238E27FC236}">
                  <a16:creationId xmlns="" xmlns:a16="http://schemas.microsoft.com/office/drawing/2014/main" id="{323DB7C3-F18E-ED4F-A534-31635E3562FF}"/>
                </a:ext>
              </a:extLst>
            </p:cNvPr>
            <p:cNvSpPr/>
            <p:nvPr userDrawn="1"/>
          </p:nvSpPr>
          <p:spPr>
            <a:xfrm>
              <a:off x="609005" y="1151919"/>
              <a:ext cx="100882" cy="1008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 xmlns:a16="http://schemas.microsoft.com/office/drawing/2014/main" id="{A49EBA86-267D-1946-BE62-E8BD7FC38750}"/>
                </a:ext>
              </a:extLst>
            </p:cNvPr>
            <p:cNvSpPr/>
            <p:nvPr userDrawn="1"/>
          </p:nvSpPr>
          <p:spPr>
            <a:xfrm>
              <a:off x="787235" y="1151919"/>
              <a:ext cx="100882" cy="1008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 xmlns:a16="http://schemas.microsoft.com/office/drawing/2014/main" id="{90C63FCB-7C4F-6542-AD5C-6CDFA991FBE7}"/>
                </a:ext>
              </a:extLst>
            </p:cNvPr>
            <p:cNvSpPr/>
            <p:nvPr userDrawn="1"/>
          </p:nvSpPr>
          <p:spPr>
            <a:xfrm>
              <a:off x="965465" y="1151919"/>
              <a:ext cx="100882" cy="1008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 xmlns:a16="http://schemas.microsoft.com/office/drawing/2014/main" id="{05DE9D6C-6485-2F45-B2D7-2FF701C1D487}"/>
                </a:ext>
              </a:extLst>
            </p:cNvPr>
            <p:cNvSpPr/>
            <p:nvPr userDrawn="1"/>
          </p:nvSpPr>
          <p:spPr>
            <a:xfrm>
              <a:off x="1143695" y="1151919"/>
              <a:ext cx="100882" cy="10088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 xmlns:a16="http://schemas.microsoft.com/office/drawing/2014/main" id="{B5FCE96E-0575-9E4F-927C-DA62B7AA5CD3}"/>
                </a:ext>
              </a:extLst>
            </p:cNvPr>
            <p:cNvSpPr/>
            <p:nvPr userDrawn="1"/>
          </p:nvSpPr>
          <p:spPr>
            <a:xfrm>
              <a:off x="1321925" y="1151919"/>
              <a:ext cx="100882" cy="1008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itle 1">
            <a:extLst>
              <a:ext uri="{FF2B5EF4-FFF2-40B4-BE49-F238E27FC236}">
                <a16:creationId xmlns="" xmlns:a16="http://schemas.microsoft.com/office/drawing/2014/main" id="{1733439B-C3BB-D146-8F1C-14DDF9A33AD5}"/>
              </a:ext>
            </a:extLst>
          </p:cNvPr>
          <p:cNvSpPr txBox="1">
            <a:spLocks/>
          </p:cNvSpPr>
          <p:nvPr userDrawn="1"/>
        </p:nvSpPr>
        <p:spPr>
          <a:xfrm>
            <a:off x="463924" y="683869"/>
            <a:ext cx="11264152" cy="341881"/>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3000" b="1" kern="1200">
                <a:solidFill>
                  <a:schemeClr val="tx2"/>
                </a:solidFill>
                <a:latin typeface="Arial" panose="020B0604020202020204" pitchFamily="34" charset="0"/>
                <a:ea typeface="+mj-ea"/>
                <a:cs typeface="Arial" panose="020B0604020202020204" pitchFamily="34" charset="0"/>
              </a:defRPr>
            </a:lvl1pPr>
          </a:lstStyle>
          <a:p>
            <a:pPr>
              <a:lnSpc>
                <a:spcPct val="125000"/>
              </a:lnSpc>
            </a:pPr>
            <a:r>
              <a:rPr lang="en-US" sz="1200" b="0" dirty="0">
                <a:solidFill>
                  <a:schemeClr val="tx2">
                    <a:lumMod val="40000"/>
                    <a:lumOff val="60000"/>
                  </a:schemeClr>
                </a:solidFill>
                <a:latin typeface="Arial" panose="020B0604020202020204" pitchFamily="34" charset="0"/>
                <a:cs typeface="Arial" panose="020B0604020202020204" pitchFamily="34" charset="0"/>
              </a:rPr>
              <a:t>This is a sample text, Insert your desired text here this is a sample text.</a:t>
            </a:r>
          </a:p>
        </p:txBody>
      </p:sp>
    </p:spTree>
    <p:extLst>
      <p:ext uri="{BB962C8B-B14F-4D97-AF65-F5344CB8AC3E}">
        <p14:creationId xmlns="" xmlns:p14="http://schemas.microsoft.com/office/powerpoint/2010/main" val="1987218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7D6921-A0EA-DE4A-B600-466AEC0DEB1F}"/>
              </a:ext>
            </a:extLst>
          </p:cNvPr>
          <p:cNvSpPr>
            <a:spLocks noGrp="1"/>
          </p:cNvSpPr>
          <p:nvPr>
            <p:ph type="title"/>
          </p:nvPr>
        </p:nvSpPr>
        <p:spPr>
          <a:xfrm>
            <a:off x="463924" y="242167"/>
            <a:ext cx="11264152" cy="547274"/>
          </a:xfrm>
        </p:spPr>
        <p:txBody>
          <a:bodyPr anchor="t">
            <a:noAutofit/>
          </a:bodyPr>
          <a:lstStyle>
            <a:lvl1pPr>
              <a:lnSpc>
                <a:spcPct val="100000"/>
              </a:lnSpc>
              <a:defRPr sz="30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Oval 5">
            <a:extLst>
              <a:ext uri="{FF2B5EF4-FFF2-40B4-BE49-F238E27FC236}">
                <a16:creationId xmlns="" xmlns:a16="http://schemas.microsoft.com/office/drawing/2014/main" id="{5EBB8C2E-0EFF-D94F-B25F-A4E7CD1179FD}"/>
              </a:ext>
            </a:extLst>
          </p:cNvPr>
          <p:cNvSpPr/>
          <p:nvPr userDrawn="1"/>
        </p:nvSpPr>
        <p:spPr>
          <a:xfrm>
            <a:off x="11239949" y="6253521"/>
            <a:ext cx="488127" cy="488127"/>
          </a:xfrm>
          <a:prstGeom prst="ellipse">
            <a:avLst/>
          </a:prstGeom>
          <a:gradFill>
            <a:gsLst>
              <a:gs pos="0">
                <a:schemeClr val="accent5"/>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 xmlns:a16="http://schemas.microsoft.com/office/drawing/2014/main" id="{02A6630E-5BAF-C640-88CA-CB0D3FC708B6}"/>
              </a:ext>
            </a:extLst>
          </p:cNvPr>
          <p:cNvSpPr>
            <a:spLocks noGrp="1"/>
          </p:cNvSpPr>
          <p:nvPr>
            <p:ph type="sldNum" sz="quarter" idx="12"/>
          </p:nvPr>
        </p:nvSpPr>
        <p:spPr>
          <a:xfrm>
            <a:off x="11201410" y="6316007"/>
            <a:ext cx="562535" cy="365125"/>
          </a:xfrm>
        </p:spPr>
        <p:txBody>
          <a:bodyPr/>
          <a:lstStyle>
            <a:lvl1pPr algn="ctr">
              <a:defRPr>
                <a:solidFill>
                  <a:schemeClr val="bg1"/>
                </a:solidFill>
                <a:latin typeface="Arial" panose="020B0604020202020204" pitchFamily="34" charset="0"/>
                <a:cs typeface="Arial" panose="020B0604020202020204" pitchFamily="34" charset="0"/>
              </a:defRPr>
            </a:lvl1pPr>
          </a:lstStyle>
          <a:p>
            <a:fld id="{C7042EF7-66E3-A44D-BBB4-14CCC0F42210}" type="slidenum">
              <a:rPr lang="en-US" smtClean="0"/>
              <a:pPr/>
              <a:t>‹#›</a:t>
            </a:fld>
            <a:endParaRPr lang="en-US"/>
          </a:p>
        </p:txBody>
      </p:sp>
      <p:grpSp>
        <p:nvGrpSpPr>
          <p:cNvPr id="20" name="Group 19">
            <a:extLst>
              <a:ext uri="{FF2B5EF4-FFF2-40B4-BE49-F238E27FC236}">
                <a16:creationId xmlns="" xmlns:a16="http://schemas.microsoft.com/office/drawing/2014/main" id="{CA62DD16-908C-FE45-A7ED-87680FDA939A}"/>
              </a:ext>
            </a:extLst>
          </p:cNvPr>
          <p:cNvGrpSpPr/>
          <p:nvPr userDrawn="1"/>
        </p:nvGrpSpPr>
        <p:grpSpPr>
          <a:xfrm>
            <a:off x="494469" y="6247857"/>
            <a:ext cx="7700754" cy="511448"/>
            <a:chOff x="1832720" y="5446059"/>
            <a:chExt cx="7700754" cy="511448"/>
          </a:xfrm>
        </p:grpSpPr>
        <p:sp>
          <p:nvSpPr>
            <p:cNvPr id="9" name="POWERPOINT TEMPLATE">
              <a:extLst>
                <a:ext uri="{FF2B5EF4-FFF2-40B4-BE49-F238E27FC236}">
                  <a16:creationId xmlns="" xmlns:a16="http://schemas.microsoft.com/office/drawing/2014/main" id="{F2E3E390-FACF-AE4D-B806-705A25A5EECB}"/>
                </a:ext>
              </a:extLst>
            </p:cNvPr>
            <p:cNvSpPr/>
            <p:nvPr userDrawn="1"/>
          </p:nvSpPr>
          <p:spPr>
            <a:xfrm>
              <a:off x="3187771" y="5562837"/>
              <a:ext cx="2076531" cy="279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nSpc>
                  <a:spcPts val="4500"/>
                </a:lnSpc>
                <a:tabLst>
                  <a:tab pos="1066800" algn="l"/>
                </a:tabLst>
                <a:defRPr sz="3821">
                  <a:latin typeface="Arial"/>
                  <a:ea typeface="Arial"/>
                  <a:cs typeface="Arial"/>
                  <a:sym typeface="Arial"/>
                </a:defRPr>
              </a:lvl1pPr>
            </a:lstStyle>
            <a:p>
              <a:pPr algn="l">
                <a:lnSpc>
                  <a:spcPct val="150000"/>
                </a:lnSpc>
              </a:pPr>
              <a:r>
                <a:rPr sz="1000" spc="170" dirty="0">
                  <a:solidFill>
                    <a:schemeClr val="tx2"/>
                  </a:solidFill>
                </a:rPr>
                <a:t>POWERPOINT TEMPLATE</a:t>
              </a:r>
            </a:p>
          </p:txBody>
        </p:sp>
        <p:sp>
          <p:nvSpPr>
            <p:cNvPr id="10" name="Shape">
              <a:extLst>
                <a:ext uri="{FF2B5EF4-FFF2-40B4-BE49-F238E27FC236}">
                  <a16:creationId xmlns="" xmlns:a16="http://schemas.microsoft.com/office/drawing/2014/main" id="{DAD6223F-C12E-0A4D-A4F9-E1488125F002}"/>
                </a:ext>
              </a:extLst>
            </p:cNvPr>
            <p:cNvSpPr/>
            <p:nvPr userDrawn="1"/>
          </p:nvSpPr>
          <p:spPr>
            <a:xfrm>
              <a:off x="1944118" y="5505141"/>
              <a:ext cx="103773" cy="57696"/>
            </a:xfrm>
            <a:custGeom>
              <a:avLst/>
              <a:gdLst/>
              <a:ahLst/>
              <a:cxnLst>
                <a:cxn ang="0">
                  <a:pos x="wd2" y="hd2"/>
                </a:cxn>
                <a:cxn ang="5400000">
                  <a:pos x="wd2" y="hd2"/>
                </a:cxn>
                <a:cxn ang="10800000">
                  <a:pos x="wd2" y="hd2"/>
                </a:cxn>
                <a:cxn ang="16200000">
                  <a:pos x="wd2" y="hd2"/>
                </a:cxn>
              </a:cxnLst>
              <a:rect l="0" t="0" r="r" b="b"/>
              <a:pathLst>
                <a:path w="21600" h="21600" extrusionOk="0">
                  <a:moveTo>
                    <a:pt x="6149" y="19425"/>
                  </a:moveTo>
                  <a:cubicBezTo>
                    <a:pt x="6149" y="14812"/>
                    <a:pt x="8235" y="11059"/>
                    <a:pt x="10800" y="11059"/>
                  </a:cubicBezTo>
                  <a:cubicBezTo>
                    <a:pt x="13365" y="11059"/>
                    <a:pt x="15451" y="14812"/>
                    <a:pt x="15451" y="19425"/>
                  </a:cubicBezTo>
                  <a:lnTo>
                    <a:pt x="15451" y="21600"/>
                  </a:lnTo>
                  <a:lnTo>
                    <a:pt x="21600" y="21600"/>
                  </a:lnTo>
                  <a:lnTo>
                    <a:pt x="21600" y="19425"/>
                  </a:lnTo>
                  <a:cubicBezTo>
                    <a:pt x="21600" y="8714"/>
                    <a:pt x="16755" y="0"/>
                    <a:pt x="10800" y="0"/>
                  </a:cubicBezTo>
                  <a:cubicBezTo>
                    <a:pt x="4845" y="0"/>
                    <a:pt x="0" y="8714"/>
                    <a:pt x="0" y="19425"/>
                  </a:cubicBezTo>
                  <a:lnTo>
                    <a:pt x="0" y="21600"/>
                  </a:lnTo>
                  <a:lnTo>
                    <a:pt x="6149" y="21600"/>
                  </a:lnTo>
                  <a:cubicBezTo>
                    <a:pt x="6149" y="21600"/>
                    <a:pt x="6149" y="19425"/>
                    <a:pt x="6149" y="19425"/>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 xmlns:a16="http://schemas.microsoft.com/office/drawing/2014/main" id="{C90BBA63-DD83-0B48-9978-7E03F4CBCB58}"/>
                </a:ext>
              </a:extLst>
            </p:cNvPr>
            <p:cNvSpPr/>
            <p:nvPr userDrawn="1"/>
          </p:nvSpPr>
          <p:spPr>
            <a:xfrm>
              <a:off x="1944118" y="5840730"/>
              <a:ext cx="103773" cy="57694"/>
            </a:xfrm>
            <a:custGeom>
              <a:avLst/>
              <a:gdLst/>
              <a:ahLst/>
              <a:cxnLst>
                <a:cxn ang="0">
                  <a:pos x="wd2" y="hd2"/>
                </a:cxn>
                <a:cxn ang="5400000">
                  <a:pos x="wd2" y="hd2"/>
                </a:cxn>
                <a:cxn ang="10800000">
                  <a:pos x="wd2" y="hd2"/>
                </a:cxn>
                <a:cxn ang="16200000">
                  <a:pos x="wd2" y="hd2"/>
                </a:cxn>
              </a:cxnLst>
              <a:rect l="0" t="0" r="r" b="b"/>
              <a:pathLst>
                <a:path w="21600" h="21600" extrusionOk="0">
                  <a:moveTo>
                    <a:pt x="15451" y="2174"/>
                  </a:moveTo>
                  <a:cubicBezTo>
                    <a:pt x="15451" y="6787"/>
                    <a:pt x="13365" y="10540"/>
                    <a:pt x="10800" y="10540"/>
                  </a:cubicBezTo>
                  <a:cubicBezTo>
                    <a:pt x="8235" y="10540"/>
                    <a:pt x="6149" y="6787"/>
                    <a:pt x="6149" y="2174"/>
                  </a:cubicBezTo>
                  <a:lnTo>
                    <a:pt x="6149" y="0"/>
                  </a:lnTo>
                  <a:lnTo>
                    <a:pt x="0" y="0"/>
                  </a:lnTo>
                  <a:lnTo>
                    <a:pt x="0" y="2174"/>
                  </a:lnTo>
                  <a:cubicBezTo>
                    <a:pt x="0" y="12886"/>
                    <a:pt x="4845" y="21600"/>
                    <a:pt x="10800" y="21600"/>
                  </a:cubicBezTo>
                  <a:cubicBezTo>
                    <a:pt x="16755" y="21600"/>
                    <a:pt x="21600" y="12886"/>
                    <a:pt x="21600" y="2174"/>
                  </a:cubicBezTo>
                  <a:lnTo>
                    <a:pt x="21600" y="0"/>
                  </a:lnTo>
                  <a:lnTo>
                    <a:pt x="15451" y="0"/>
                  </a:lnTo>
                  <a:cubicBezTo>
                    <a:pt x="15451" y="0"/>
                    <a:pt x="15451" y="2174"/>
                    <a:pt x="15451" y="2174"/>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 xmlns:a16="http://schemas.microsoft.com/office/drawing/2014/main" id="{12DDF70E-76E8-BC48-8899-4A05678668E4}"/>
                </a:ext>
              </a:extLst>
            </p:cNvPr>
            <p:cNvSpPr/>
            <p:nvPr userDrawn="1"/>
          </p:nvSpPr>
          <p:spPr>
            <a:xfrm>
              <a:off x="1885036" y="5446059"/>
              <a:ext cx="221938" cy="116778"/>
            </a:xfrm>
            <a:custGeom>
              <a:avLst/>
              <a:gdLst/>
              <a:ahLst/>
              <a:cxnLst>
                <a:cxn ang="0">
                  <a:pos x="wd2" y="hd2"/>
                </a:cxn>
                <a:cxn ang="5400000">
                  <a:pos x="wd2" y="hd2"/>
                </a:cxn>
                <a:cxn ang="10800000">
                  <a:pos x="wd2" y="hd2"/>
                </a:cxn>
                <a:cxn ang="16200000">
                  <a:pos x="wd2" y="hd2"/>
                </a:cxn>
              </a:cxnLst>
              <a:rect l="0" t="0" r="r" b="b"/>
              <a:pathLst>
                <a:path w="21600" h="21600" extrusionOk="0">
                  <a:moveTo>
                    <a:pt x="2875" y="20525"/>
                  </a:moveTo>
                  <a:cubicBezTo>
                    <a:pt x="2875" y="12221"/>
                    <a:pt x="6430" y="5464"/>
                    <a:pt x="10800" y="5464"/>
                  </a:cubicBezTo>
                  <a:cubicBezTo>
                    <a:pt x="15170" y="5464"/>
                    <a:pt x="18725" y="12221"/>
                    <a:pt x="18725" y="20525"/>
                  </a:cubicBezTo>
                  <a:lnTo>
                    <a:pt x="18725" y="21600"/>
                  </a:lnTo>
                  <a:lnTo>
                    <a:pt x="21600" y="21600"/>
                  </a:lnTo>
                  <a:lnTo>
                    <a:pt x="21600" y="20526"/>
                  </a:lnTo>
                  <a:cubicBezTo>
                    <a:pt x="21600" y="9190"/>
                    <a:pt x="16765" y="0"/>
                    <a:pt x="10800" y="0"/>
                  </a:cubicBezTo>
                  <a:cubicBezTo>
                    <a:pt x="4835" y="0"/>
                    <a:pt x="0" y="9190"/>
                    <a:pt x="0" y="20526"/>
                  </a:cubicBezTo>
                  <a:lnTo>
                    <a:pt x="0" y="21600"/>
                  </a:lnTo>
                  <a:lnTo>
                    <a:pt x="2875" y="21600"/>
                  </a:lnTo>
                  <a:cubicBezTo>
                    <a:pt x="2875" y="21600"/>
                    <a:pt x="2875" y="20525"/>
                    <a:pt x="2875" y="20525"/>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Shape">
              <a:extLst>
                <a:ext uri="{FF2B5EF4-FFF2-40B4-BE49-F238E27FC236}">
                  <a16:creationId xmlns="" xmlns:a16="http://schemas.microsoft.com/office/drawing/2014/main" id="{D0782FF0-04AD-4B4A-B419-2DD41623611C}"/>
                </a:ext>
              </a:extLst>
            </p:cNvPr>
            <p:cNvSpPr/>
            <p:nvPr userDrawn="1"/>
          </p:nvSpPr>
          <p:spPr>
            <a:xfrm>
              <a:off x="1885036" y="5840730"/>
              <a:ext cx="221938" cy="116777"/>
            </a:xfrm>
            <a:custGeom>
              <a:avLst/>
              <a:gdLst/>
              <a:ahLst/>
              <a:cxnLst>
                <a:cxn ang="0">
                  <a:pos x="wd2" y="hd2"/>
                </a:cxn>
                <a:cxn ang="5400000">
                  <a:pos x="wd2" y="hd2"/>
                </a:cxn>
                <a:cxn ang="10800000">
                  <a:pos x="wd2" y="hd2"/>
                </a:cxn>
                <a:cxn ang="16200000">
                  <a:pos x="wd2" y="hd2"/>
                </a:cxn>
              </a:cxnLst>
              <a:rect l="0" t="0" r="r" b="b"/>
              <a:pathLst>
                <a:path w="21600" h="21600" extrusionOk="0">
                  <a:moveTo>
                    <a:pt x="18725" y="1074"/>
                  </a:moveTo>
                  <a:cubicBezTo>
                    <a:pt x="18725" y="9379"/>
                    <a:pt x="15170" y="16136"/>
                    <a:pt x="10800" y="16136"/>
                  </a:cubicBezTo>
                  <a:cubicBezTo>
                    <a:pt x="6430" y="16136"/>
                    <a:pt x="2875" y="9379"/>
                    <a:pt x="2875" y="1074"/>
                  </a:cubicBezTo>
                  <a:lnTo>
                    <a:pt x="2875" y="0"/>
                  </a:lnTo>
                  <a:lnTo>
                    <a:pt x="0" y="0"/>
                  </a:lnTo>
                  <a:lnTo>
                    <a:pt x="0" y="1074"/>
                  </a:lnTo>
                  <a:cubicBezTo>
                    <a:pt x="0" y="12410"/>
                    <a:pt x="4835" y="21600"/>
                    <a:pt x="10800" y="21600"/>
                  </a:cubicBezTo>
                  <a:cubicBezTo>
                    <a:pt x="16765" y="21600"/>
                    <a:pt x="21600" y="12410"/>
                    <a:pt x="21600" y="1074"/>
                  </a:cubicBezTo>
                  <a:lnTo>
                    <a:pt x="21600" y="0"/>
                  </a:lnTo>
                  <a:lnTo>
                    <a:pt x="18725" y="0"/>
                  </a:lnTo>
                  <a:cubicBezTo>
                    <a:pt x="18725" y="0"/>
                    <a:pt x="18725" y="1074"/>
                    <a:pt x="18725" y="1074"/>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POWERPOINT TEMPLATE">
              <a:extLst>
                <a:ext uri="{FF2B5EF4-FFF2-40B4-BE49-F238E27FC236}">
                  <a16:creationId xmlns="" xmlns:a16="http://schemas.microsoft.com/office/drawing/2014/main" id="{06295E2A-3E41-9B4F-A15C-7403DA4D8615}"/>
                </a:ext>
              </a:extLst>
            </p:cNvPr>
            <p:cNvSpPr/>
            <p:nvPr userDrawn="1"/>
          </p:nvSpPr>
          <p:spPr>
            <a:xfrm>
              <a:off x="1832720" y="5510100"/>
              <a:ext cx="1355051" cy="3847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nSpc>
                  <a:spcPts val="4500"/>
                </a:lnSpc>
                <a:tabLst>
                  <a:tab pos="1066800" algn="l"/>
                </a:tabLst>
                <a:defRPr sz="3821">
                  <a:latin typeface="Arial"/>
                  <a:ea typeface="Arial"/>
                  <a:cs typeface="Arial"/>
                  <a:sym typeface="Arial"/>
                </a:defRPr>
              </a:lvl1pPr>
            </a:lstStyle>
            <a:p>
              <a:pPr algn="l">
                <a:lnSpc>
                  <a:spcPct val="100000"/>
                </a:lnSpc>
              </a:pPr>
              <a:r>
                <a:rPr lang="en-US" sz="2000" dirty="0" err="1">
                  <a:solidFill>
                    <a:schemeClr val="tx2"/>
                  </a:solidFill>
                </a:rPr>
                <a:t>Whirl</a:t>
              </a:r>
              <a:r>
                <a:rPr lang="en-US" sz="2000" dirty="0" err="1">
                  <a:solidFill>
                    <a:schemeClr val="accent3"/>
                  </a:solidFill>
                  <a:latin typeface="Arial Black" panose="020B0604020202020204" pitchFamily="34" charset="0"/>
                  <a:cs typeface="Arial Black" panose="020B0604020202020204" pitchFamily="34" charset="0"/>
                </a:rPr>
                <a:t>Wind</a:t>
              </a:r>
              <a:endParaRPr sz="2000" spc="170" dirty="0">
                <a:solidFill>
                  <a:schemeClr val="accent3"/>
                </a:solidFill>
              </a:endParaRPr>
            </a:p>
          </p:txBody>
        </p:sp>
        <p:sp>
          <p:nvSpPr>
            <p:cNvPr id="21" name="POWERPOINT TEMPLATE">
              <a:extLst>
                <a:ext uri="{FF2B5EF4-FFF2-40B4-BE49-F238E27FC236}">
                  <a16:creationId xmlns="" xmlns:a16="http://schemas.microsoft.com/office/drawing/2014/main" id="{D7B7B2BA-B6DE-0C4A-A5A1-492B46522974}"/>
                </a:ext>
              </a:extLst>
            </p:cNvPr>
            <p:cNvSpPr/>
            <p:nvPr userDrawn="1"/>
          </p:nvSpPr>
          <p:spPr>
            <a:xfrm>
              <a:off x="5442611" y="5603473"/>
              <a:ext cx="4090863"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t">
              <a:spAutoFit/>
            </a:bodyPr>
            <a:lstStyle>
              <a:lvl1pPr>
                <a:lnSpc>
                  <a:spcPts val="4500"/>
                </a:lnSpc>
                <a:tabLst>
                  <a:tab pos="1066800" algn="l"/>
                </a:tabLst>
                <a:defRPr sz="3821">
                  <a:latin typeface="Arial"/>
                  <a:ea typeface="Arial"/>
                  <a:cs typeface="Arial"/>
                  <a:sym typeface="Arial"/>
                </a:defRPr>
              </a:lvl1pPr>
            </a:lstStyle>
            <a:p>
              <a:pPr>
                <a:lnSpc>
                  <a:spcPct val="100000"/>
                </a:lnSpc>
              </a:pPr>
              <a:r>
                <a:rPr lang="en-US" sz="1000" dirty="0">
                  <a:solidFill>
                    <a:schemeClr val="tx2"/>
                  </a:solidFill>
                </a:rPr>
                <a:t>|      Email : </a:t>
              </a:r>
              <a:r>
                <a:rPr lang="en-US" sz="1000" dirty="0" err="1">
                  <a:solidFill>
                    <a:schemeClr val="tx2"/>
                  </a:solidFill>
                </a:rPr>
                <a:t>example@example.com</a:t>
              </a:r>
              <a:r>
                <a:rPr lang="en-US" sz="1000" dirty="0">
                  <a:solidFill>
                    <a:schemeClr val="tx2"/>
                  </a:solidFill>
                </a:rPr>
                <a:t>       |       Web : </a:t>
              </a:r>
              <a:r>
                <a:rPr lang="en-US" sz="1000" dirty="0" err="1">
                  <a:solidFill>
                    <a:schemeClr val="tx2"/>
                  </a:solidFill>
                </a:rPr>
                <a:t>www.example.com</a:t>
              </a:r>
              <a:endParaRPr lang="en-US" sz="1000" dirty="0">
                <a:solidFill>
                  <a:schemeClr val="tx2"/>
                </a:solidFill>
              </a:endParaRPr>
            </a:p>
          </p:txBody>
        </p:sp>
      </p:grpSp>
      <p:cxnSp>
        <p:nvCxnSpPr>
          <p:cNvPr id="23" name="Straight Connector 22">
            <a:extLst>
              <a:ext uri="{FF2B5EF4-FFF2-40B4-BE49-F238E27FC236}">
                <a16:creationId xmlns="" xmlns:a16="http://schemas.microsoft.com/office/drawing/2014/main" id="{2CA8B011-0779-5C4C-9999-1756A863A773}"/>
              </a:ext>
            </a:extLst>
          </p:cNvPr>
          <p:cNvCxnSpPr>
            <a:cxnSpLocks/>
          </p:cNvCxnSpPr>
          <p:nvPr userDrawn="1"/>
        </p:nvCxnSpPr>
        <p:spPr>
          <a:xfrm>
            <a:off x="863804" y="6300509"/>
            <a:ext cx="1022113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 xmlns:a16="http://schemas.microsoft.com/office/drawing/2014/main" id="{16551BFD-F06C-7F4F-ADBD-CC8078E94F24}"/>
              </a:ext>
            </a:extLst>
          </p:cNvPr>
          <p:cNvGrpSpPr/>
          <p:nvPr userDrawn="1"/>
        </p:nvGrpSpPr>
        <p:grpSpPr>
          <a:xfrm>
            <a:off x="575322" y="967096"/>
            <a:ext cx="813802" cy="100882"/>
            <a:chOff x="609005" y="1151919"/>
            <a:chExt cx="813802" cy="100882"/>
          </a:xfrm>
        </p:grpSpPr>
        <p:sp>
          <p:nvSpPr>
            <p:cNvPr id="26" name="Oval 25">
              <a:extLst>
                <a:ext uri="{FF2B5EF4-FFF2-40B4-BE49-F238E27FC236}">
                  <a16:creationId xmlns="" xmlns:a16="http://schemas.microsoft.com/office/drawing/2014/main" id="{323DB7C3-F18E-ED4F-A534-31635E3562FF}"/>
                </a:ext>
              </a:extLst>
            </p:cNvPr>
            <p:cNvSpPr/>
            <p:nvPr userDrawn="1"/>
          </p:nvSpPr>
          <p:spPr>
            <a:xfrm>
              <a:off x="609005" y="1151919"/>
              <a:ext cx="100882" cy="1008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 xmlns:a16="http://schemas.microsoft.com/office/drawing/2014/main" id="{A49EBA86-267D-1946-BE62-E8BD7FC38750}"/>
                </a:ext>
              </a:extLst>
            </p:cNvPr>
            <p:cNvSpPr/>
            <p:nvPr userDrawn="1"/>
          </p:nvSpPr>
          <p:spPr>
            <a:xfrm>
              <a:off x="787235" y="1151919"/>
              <a:ext cx="100882" cy="1008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 xmlns:a16="http://schemas.microsoft.com/office/drawing/2014/main" id="{90C63FCB-7C4F-6542-AD5C-6CDFA991FBE7}"/>
                </a:ext>
              </a:extLst>
            </p:cNvPr>
            <p:cNvSpPr/>
            <p:nvPr userDrawn="1"/>
          </p:nvSpPr>
          <p:spPr>
            <a:xfrm>
              <a:off x="965465" y="1151919"/>
              <a:ext cx="100882" cy="1008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 xmlns:a16="http://schemas.microsoft.com/office/drawing/2014/main" id="{05DE9D6C-6485-2F45-B2D7-2FF701C1D487}"/>
                </a:ext>
              </a:extLst>
            </p:cNvPr>
            <p:cNvSpPr/>
            <p:nvPr userDrawn="1"/>
          </p:nvSpPr>
          <p:spPr>
            <a:xfrm>
              <a:off x="1143695" y="1151919"/>
              <a:ext cx="100882" cy="10088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 xmlns:a16="http://schemas.microsoft.com/office/drawing/2014/main" id="{B5FCE96E-0575-9E4F-927C-DA62B7AA5CD3}"/>
                </a:ext>
              </a:extLst>
            </p:cNvPr>
            <p:cNvSpPr/>
            <p:nvPr userDrawn="1"/>
          </p:nvSpPr>
          <p:spPr>
            <a:xfrm>
              <a:off x="1321925" y="1151919"/>
              <a:ext cx="100882" cy="1008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itle 1">
            <a:extLst>
              <a:ext uri="{FF2B5EF4-FFF2-40B4-BE49-F238E27FC236}">
                <a16:creationId xmlns="" xmlns:a16="http://schemas.microsoft.com/office/drawing/2014/main" id="{1733439B-C3BB-D146-8F1C-14DDF9A33AD5}"/>
              </a:ext>
            </a:extLst>
          </p:cNvPr>
          <p:cNvSpPr txBox="1">
            <a:spLocks/>
          </p:cNvSpPr>
          <p:nvPr userDrawn="1"/>
        </p:nvSpPr>
        <p:spPr>
          <a:xfrm>
            <a:off x="463924" y="683869"/>
            <a:ext cx="11264152" cy="341881"/>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3000" b="1" kern="1200">
                <a:solidFill>
                  <a:schemeClr val="tx2"/>
                </a:solidFill>
                <a:latin typeface="Arial" panose="020B0604020202020204" pitchFamily="34" charset="0"/>
                <a:ea typeface="+mj-ea"/>
                <a:cs typeface="Arial" panose="020B0604020202020204" pitchFamily="34" charset="0"/>
              </a:defRPr>
            </a:lvl1pPr>
          </a:lstStyle>
          <a:p>
            <a:pPr>
              <a:lnSpc>
                <a:spcPct val="125000"/>
              </a:lnSpc>
            </a:pPr>
            <a:r>
              <a:rPr lang="en-US" sz="1200" b="0" dirty="0">
                <a:solidFill>
                  <a:schemeClr val="tx2">
                    <a:lumMod val="40000"/>
                    <a:lumOff val="60000"/>
                  </a:schemeClr>
                </a:solidFill>
                <a:latin typeface="Arial" panose="020B0604020202020204" pitchFamily="34" charset="0"/>
                <a:cs typeface="Arial" panose="020B0604020202020204" pitchFamily="34" charset="0"/>
              </a:rPr>
              <a:t>This is a sample text, Insert your desired text here this is a sample text.</a:t>
            </a:r>
          </a:p>
        </p:txBody>
      </p:sp>
    </p:spTree>
    <p:extLst>
      <p:ext uri="{BB962C8B-B14F-4D97-AF65-F5344CB8AC3E}">
        <p14:creationId xmlns="" xmlns:p14="http://schemas.microsoft.com/office/powerpoint/2010/main" val="2002952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7D6921-A0EA-DE4A-B600-466AEC0DEB1F}"/>
              </a:ext>
            </a:extLst>
          </p:cNvPr>
          <p:cNvSpPr>
            <a:spLocks noGrp="1"/>
          </p:cNvSpPr>
          <p:nvPr>
            <p:ph type="title"/>
          </p:nvPr>
        </p:nvSpPr>
        <p:spPr>
          <a:xfrm>
            <a:off x="463924" y="242167"/>
            <a:ext cx="11264152" cy="547274"/>
          </a:xfrm>
        </p:spPr>
        <p:txBody>
          <a:bodyPr anchor="t">
            <a:noAutofit/>
          </a:bodyPr>
          <a:lstStyle>
            <a:lvl1pPr>
              <a:lnSpc>
                <a:spcPct val="100000"/>
              </a:lnSpc>
              <a:defRPr sz="30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Oval 5">
            <a:extLst>
              <a:ext uri="{FF2B5EF4-FFF2-40B4-BE49-F238E27FC236}">
                <a16:creationId xmlns="" xmlns:a16="http://schemas.microsoft.com/office/drawing/2014/main" id="{5EBB8C2E-0EFF-D94F-B25F-A4E7CD1179FD}"/>
              </a:ext>
            </a:extLst>
          </p:cNvPr>
          <p:cNvSpPr/>
          <p:nvPr userDrawn="1"/>
        </p:nvSpPr>
        <p:spPr>
          <a:xfrm>
            <a:off x="11239949" y="6253521"/>
            <a:ext cx="488127" cy="488127"/>
          </a:xfrm>
          <a:prstGeom prst="ellipse">
            <a:avLst/>
          </a:prstGeom>
          <a:gradFill>
            <a:gsLst>
              <a:gs pos="0">
                <a:schemeClr val="accent5"/>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 xmlns:a16="http://schemas.microsoft.com/office/drawing/2014/main" id="{02A6630E-5BAF-C640-88CA-CB0D3FC708B6}"/>
              </a:ext>
            </a:extLst>
          </p:cNvPr>
          <p:cNvSpPr>
            <a:spLocks noGrp="1"/>
          </p:cNvSpPr>
          <p:nvPr>
            <p:ph type="sldNum" sz="quarter" idx="12"/>
          </p:nvPr>
        </p:nvSpPr>
        <p:spPr>
          <a:xfrm>
            <a:off x="11201410" y="6316007"/>
            <a:ext cx="562535" cy="365125"/>
          </a:xfrm>
        </p:spPr>
        <p:txBody>
          <a:bodyPr/>
          <a:lstStyle>
            <a:lvl1pPr algn="ctr">
              <a:defRPr>
                <a:solidFill>
                  <a:schemeClr val="bg1"/>
                </a:solidFill>
                <a:latin typeface="Arial" panose="020B0604020202020204" pitchFamily="34" charset="0"/>
                <a:cs typeface="Arial" panose="020B0604020202020204" pitchFamily="34" charset="0"/>
              </a:defRPr>
            </a:lvl1pPr>
          </a:lstStyle>
          <a:p>
            <a:fld id="{C7042EF7-66E3-A44D-BBB4-14CCC0F42210}" type="slidenum">
              <a:rPr lang="en-US" smtClean="0"/>
              <a:pPr/>
              <a:t>‹#›</a:t>
            </a:fld>
            <a:endParaRPr lang="en-US"/>
          </a:p>
        </p:txBody>
      </p:sp>
      <p:grpSp>
        <p:nvGrpSpPr>
          <p:cNvPr id="20" name="Group 19">
            <a:extLst>
              <a:ext uri="{FF2B5EF4-FFF2-40B4-BE49-F238E27FC236}">
                <a16:creationId xmlns="" xmlns:a16="http://schemas.microsoft.com/office/drawing/2014/main" id="{CA62DD16-908C-FE45-A7ED-87680FDA939A}"/>
              </a:ext>
            </a:extLst>
          </p:cNvPr>
          <p:cNvGrpSpPr/>
          <p:nvPr userDrawn="1"/>
        </p:nvGrpSpPr>
        <p:grpSpPr>
          <a:xfrm>
            <a:off x="494469" y="6247857"/>
            <a:ext cx="7700754" cy="511448"/>
            <a:chOff x="1832720" y="5446059"/>
            <a:chExt cx="7700754" cy="511448"/>
          </a:xfrm>
        </p:grpSpPr>
        <p:sp>
          <p:nvSpPr>
            <p:cNvPr id="9" name="POWERPOINT TEMPLATE">
              <a:extLst>
                <a:ext uri="{FF2B5EF4-FFF2-40B4-BE49-F238E27FC236}">
                  <a16:creationId xmlns="" xmlns:a16="http://schemas.microsoft.com/office/drawing/2014/main" id="{F2E3E390-FACF-AE4D-B806-705A25A5EECB}"/>
                </a:ext>
              </a:extLst>
            </p:cNvPr>
            <p:cNvSpPr/>
            <p:nvPr userDrawn="1"/>
          </p:nvSpPr>
          <p:spPr>
            <a:xfrm>
              <a:off x="3187771" y="5562837"/>
              <a:ext cx="2076531" cy="279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nSpc>
                  <a:spcPts val="4500"/>
                </a:lnSpc>
                <a:tabLst>
                  <a:tab pos="1066800" algn="l"/>
                </a:tabLst>
                <a:defRPr sz="3821">
                  <a:latin typeface="Arial"/>
                  <a:ea typeface="Arial"/>
                  <a:cs typeface="Arial"/>
                  <a:sym typeface="Arial"/>
                </a:defRPr>
              </a:lvl1pPr>
            </a:lstStyle>
            <a:p>
              <a:pPr algn="l">
                <a:lnSpc>
                  <a:spcPct val="150000"/>
                </a:lnSpc>
              </a:pPr>
              <a:r>
                <a:rPr sz="1000" spc="170" dirty="0">
                  <a:solidFill>
                    <a:schemeClr val="tx2"/>
                  </a:solidFill>
                </a:rPr>
                <a:t>POWERPOINT TEMPLATE</a:t>
              </a:r>
            </a:p>
          </p:txBody>
        </p:sp>
        <p:sp>
          <p:nvSpPr>
            <p:cNvPr id="10" name="Shape">
              <a:extLst>
                <a:ext uri="{FF2B5EF4-FFF2-40B4-BE49-F238E27FC236}">
                  <a16:creationId xmlns="" xmlns:a16="http://schemas.microsoft.com/office/drawing/2014/main" id="{DAD6223F-C12E-0A4D-A4F9-E1488125F002}"/>
                </a:ext>
              </a:extLst>
            </p:cNvPr>
            <p:cNvSpPr/>
            <p:nvPr userDrawn="1"/>
          </p:nvSpPr>
          <p:spPr>
            <a:xfrm>
              <a:off x="1944118" y="5505141"/>
              <a:ext cx="103773" cy="57696"/>
            </a:xfrm>
            <a:custGeom>
              <a:avLst/>
              <a:gdLst/>
              <a:ahLst/>
              <a:cxnLst>
                <a:cxn ang="0">
                  <a:pos x="wd2" y="hd2"/>
                </a:cxn>
                <a:cxn ang="5400000">
                  <a:pos x="wd2" y="hd2"/>
                </a:cxn>
                <a:cxn ang="10800000">
                  <a:pos x="wd2" y="hd2"/>
                </a:cxn>
                <a:cxn ang="16200000">
                  <a:pos x="wd2" y="hd2"/>
                </a:cxn>
              </a:cxnLst>
              <a:rect l="0" t="0" r="r" b="b"/>
              <a:pathLst>
                <a:path w="21600" h="21600" extrusionOk="0">
                  <a:moveTo>
                    <a:pt x="6149" y="19425"/>
                  </a:moveTo>
                  <a:cubicBezTo>
                    <a:pt x="6149" y="14812"/>
                    <a:pt x="8235" y="11059"/>
                    <a:pt x="10800" y="11059"/>
                  </a:cubicBezTo>
                  <a:cubicBezTo>
                    <a:pt x="13365" y="11059"/>
                    <a:pt x="15451" y="14812"/>
                    <a:pt x="15451" y="19425"/>
                  </a:cubicBezTo>
                  <a:lnTo>
                    <a:pt x="15451" y="21600"/>
                  </a:lnTo>
                  <a:lnTo>
                    <a:pt x="21600" y="21600"/>
                  </a:lnTo>
                  <a:lnTo>
                    <a:pt x="21600" y="19425"/>
                  </a:lnTo>
                  <a:cubicBezTo>
                    <a:pt x="21600" y="8714"/>
                    <a:pt x="16755" y="0"/>
                    <a:pt x="10800" y="0"/>
                  </a:cubicBezTo>
                  <a:cubicBezTo>
                    <a:pt x="4845" y="0"/>
                    <a:pt x="0" y="8714"/>
                    <a:pt x="0" y="19425"/>
                  </a:cubicBezTo>
                  <a:lnTo>
                    <a:pt x="0" y="21600"/>
                  </a:lnTo>
                  <a:lnTo>
                    <a:pt x="6149" y="21600"/>
                  </a:lnTo>
                  <a:cubicBezTo>
                    <a:pt x="6149" y="21600"/>
                    <a:pt x="6149" y="19425"/>
                    <a:pt x="6149" y="19425"/>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 xmlns:a16="http://schemas.microsoft.com/office/drawing/2014/main" id="{C90BBA63-DD83-0B48-9978-7E03F4CBCB58}"/>
                </a:ext>
              </a:extLst>
            </p:cNvPr>
            <p:cNvSpPr/>
            <p:nvPr userDrawn="1"/>
          </p:nvSpPr>
          <p:spPr>
            <a:xfrm>
              <a:off x="1944118" y="5840730"/>
              <a:ext cx="103773" cy="57694"/>
            </a:xfrm>
            <a:custGeom>
              <a:avLst/>
              <a:gdLst/>
              <a:ahLst/>
              <a:cxnLst>
                <a:cxn ang="0">
                  <a:pos x="wd2" y="hd2"/>
                </a:cxn>
                <a:cxn ang="5400000">
                  <a:pos x="wd2" y="hd2"/>
                </a:cxn>
                <a:cxn ang="10800000">
                  <a:pos x="wd2" y="hd2"/>
                </a:cxn>
                <a:cxn ang="16200000">
                  <a:pos x="wd2" y="hd2"/>
                </a:cxn>
              </a:cxnLst>
              <a:rect l="0" t="0" r="r" b="b"/>
              <a:pathLst>
                <a:path w="21600" h="21600" extrusionOk="0">
                  <a:moveTo>
                    <a:pt x="15451" y="2174"/>
                  </a:moveTo>
                  <a:cubicBezTo>
                    <a:pt x="15451" y="6787"/>
                    <a:pt x="13365" y="10540"/>
                    <a:pt x="10800" y="10540"/>
                  </a:cubicBezTo>
                  <a:cubicBezTo>
                    <a:pt x="8235" y="10540"/>
                    <a:pt x="6149" y="6787"/>
                    <a:pt x="6149" y="2174"/>
                  </a:cubicBezTo>
                  <a:lnTo>
                    <a:pt x="6149" y="0"/>
                  </a:lnTo>
                  <a:lnTo>
                    <a:pt x="0" y="0"/>
                  </a:lnTo>
                  <a:lnTo>
                    <a:pt x="0" y="2174"/>
                  </a:lnTo>
                  <a:cubicBezTo>
                    <a:pt x="0" y="12886"/>
                    <a:pt x="4845" y="21600"/>
                    <a:pt x="10800" y="21600"/>
                  </a:cubicBezTo>
                  <a:cubicBezTo>
                    <a:pt x="16755" y="21600"/>
                    <a:pt x="21600" y="12886"/>
                    <a:pt x="21600" y="2174"/>
                  </a:cubicBezTo>
                  <a:lnTo>
                    <a:pt x="21600" y="0"/>
                  </a:lnTo>
                  <a:lnTo>
                    <a:pt x="15451" y="0"/>
                  </a:lnTo>
                  <a:cubicBezTo>
                    <a:pt x="15451" y="0"/>
                    <a:pt x="15451" y="2174"/>
                    <a:pt x="15451" y="2174"/>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 xmlns:a16="http://schemas.microsoft.com/office/drawing/2014/main" id="{12DDF70E-76E8-BC48-8899-4A05678668E4}"/>
                </a:ext>
              </a:extLst>
            </p:cNvPr>
            <p:cNvSpPr/>
            <p:nvPr userDrawn="1"/>
          </p:nvSpPr>
          <p:spPr>
            <a:xfrm>
              <a:off x="1885036" y="5446059"/>
              <a:ext cx="221938" cy="116778"/>
            </a:xfrm>
            <a:custGeom>
              <a:avLst/>
              <a:gdLst/>
              <a:ahLst/>
              <a:cxnLst>
                <a:cxn ang="0">
                  <a:pos x="wd2" y="hd2"/>
                </a:cxn>
                <a:cxn ang="5400000">
                  <a:pos x="wd2" y="hd2"/>
                </a:cxn>
                <a:cxn ang="10800000">
                  <a:pos x="wd2" y="hd2"/>
                </a:cxn>
                <a:cxn ang="16200000">
                  <a:pos x="wd2" y="hd2"/>
                </a:cxn>
              </a:cxnLst>
              <a:rect l="0" t="0" r="r" b="b"/>
              <a:pathLst>
                <a:path w="21600" h="21600" extrusionOk="0">
                  <a:moveTo>
                    <a:pt x="2875" y="20525"/>
                  </a:moveTo>
                  <a:cubicBezTo>
                    <a:pt x="2875" y="12221"/>
                    <a:pt x="6430" y="5464"/>
                    <a:pt x="10800" y="5464"/>
                  </a:cubicBezTo>
                  <a:cubicBezTo>
                    <a:pt x="15170" y="5464"/>
                    <a:pt x="18725" y="12221"/>
                    <a:pt x="18725" y="20525"/>
                  </a:cubicBezTo>
                  <a:lnTo>
                    <a:pt x="18725" y="21600"/>
                  </a:lnTo>
                  <a:lnTo>
                    <a:pt x="21600" y="21600"/>
                  </a:lnTo>
                  <a:lnTo>
                    <a:pt x="21600" y="20526"/>
                  </a:lnTo>
                  <a:cubicBezTo>
                    <a:pt x="21600" y="9190"/>
                    <a:pt x="16765" y="0"/>
                    <a:pt x="10800" y="0"/>
                  </a:cubicBezTo>
                  <a:cubicBezTo>
                    <a:pt x="4835" y="0"/>
                    <a:pt x="0" y="9190"/>
                    <a:pt x="0" y="20526"/>
                  </a:cubicBezTo>
                  <a:lnTo>
                    <a:pt x="0" y="21600"/>
                  </a:lnTo>
                  <a:lnTo>
                    <a:pt x="2875" y="21600"/>
                  </a:lnTo>
                  <a:cubicBezTo>
                    <a:pt x="2875" y="21600"/>
                    <a:pt x="2875" y="20525"/>
                    <a:pt x="2875" y="20525"/>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Shape">
              <a:extLst>
                <a:ext uri="{FF2B5EF4-FFF2-40B4-BE49-F238E27FC236}">
                  <a16:creationId xmlns="" xmlns:a16="http://schemas.microsoft.com/office/drawing/2014/main" id="{D0782FF0-04AD-4B4A-B419-2DD41623611C}"/>
                </a:ext>
              </a:extLst>
            </p:cNvPr>
            <p:cNvSpPr/>
            <p:nvPr userDrawn="1"/>
          </p:nvSpPr>
          <p:spPr>
            <a:xfrm>
              <a:off x="1885036" y="5840730"/>
              <a:ext cx="221938" cy="116777"/>
            </a:xfrm>
            <a:custGeom>
              <a:avLst/>
              <a:gdLst/>
              <a:ahLst/>
              <a:cxnLst>
                <a:cxn ang="0">
                  <a:pos x="wd2" y="hd2"/>
                </a:cxn>
                <a:cxn ang="5400000">
                  <a:pos x="wd2" y="hd2"/>
                </a:cxn>
                <a:cxn ang="10800000">
                  <a:pos x="wd2" y="hd2"/>
                </a:cxn>
                <a:cxn ang="16200000">
                  <a:pos x="wd2" y="hd2"/>
                </a:cxn>
              </a:cxnLst>
              <a:rect l="0" t="0" r="r" b="b"/>
              <a:pathLst>
                <a:path w="21600" h="21600" extrusionOk="0">
                  <a:moveTo>
                    <a:pt x="18725" y="1074"/>
                  </a:moveTo>
                  <a:cubicBezTo>
                    <a:pt x="18725" y="9379"/>
                    <a:pt x="15170" y="16136"/>
                    <a:pt x="10800" y="16136"/>
                  </a:cubicBezTo>
                  <a:cubicBezTo>
                    <a:pt x="6430" y="16136"/>
                    <a:pt x="2875" y="9379"/>
                    <a:pt x="2875" y="1074"/>
                  </a:cubicBezTo>
                  <a:lnTo>
                    <a:pt x="2875" y="0"/>
                  </a:lnTo>
                  <a:lnTo>
                    <a:pt x="0" y="0"/>
                  </a:lnTo>
                  <a:lnTo>
                    <a:pt x="0" y="1074"/>
                  </a:lnTo>
                  <a:cubicBezTo>
                    <a:pt x="0" y="12410"/>
                    <a:pt x="4835" y="21600"/>
                    <a:pt x="10800" y="21600"/>
                  </a:cubicBezTo>
                  <a:cubicBezTo>
                    <a:pt x="16765" y="21600"/>
                    <a:pt x="21600" y="12410"/>
                    <a:pt x="21600" y="1074"/>
                  </a:cubicBezTo>
                  <a:lnTo>
                    <a:pt x="21600" y="0"/>
                  </a:lnTo>
                  <a:lnTo>
                    <a:pt x="18725" y="0"/>
                  </a:lnTo>
                  <a:cubicBezTo>
                    <a:pt x="18725" y="0"/>
                    <a:pt x="18725" y="1074"/>
                    <a:pt x="18725" y="1074"/>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POWERPOINT TEMPLATE">
              <a:extLst>
                <a:ext uri="{FF2B5EF4-FFF2-40B4-BE49-F238E27FC236}">
                  <a16:creationId xmlns="" xmlns:a16="http://schemas.microsoft.com/office/drawing/2014/main" id="{06295E2A-3E41-9B4F-A15C-7403DA4D8615}"/>
                </a:ext>
              </a:extLst>
            </p:cNvPr>
            <p:cNvSpPr/>
            <p:nvPr userDrawn="1"/>
          </p:nvSpPr>
          <p:spPr>
            <a:xfrm>
              <a:off x="1832720" y="5510100"/>
              <a:ext cx="1355051" cy="3847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nSpc>
                  <a:spcPts val="4500"/>
                </a:lnSpc>
                <a:tabLst>
                  <a:tab pos="1066800" algn="l"/>
                </a:tabLst>
                <a:defRPr sz="3821">
                  <a:latin typeface="Arial"/>
                  <a:ea typeface="Arial"/>
                  <a:cs typeface="Arial"/>
                  <a:sym typeface="Arial"/>
                </a:defRPr>
              </a:lvl1pPr>
            </a:lstStyle>
            <a:p>
              <a:pPr algn="l">
                <a:lnSpc>
                  <a:spcPct val="100000"/>
                </a:lnSpc>
              </a:pPr>
              <a:r>
                <a:rPr lang="en-US" sz="2000" dirty="0" err="1">
                  <a:solidFill>
                    <a:schemeClr val="tx2"/>
                  </a:solidFill>
                </a:rPr>
                <a:t>Whirl</a:t>
              </a:r>
              <a:r>
                <a:rPr lang="en-US" sz="2000" dirty="0" err="1">
                  <a:solidFill>
                    <a:schemeClr val="accent3"/>
                  </a:solidFill>
                  <a:latin typeface="Arial Black" panose="020B0604020202020204" pitchFamily="34" charset="0"/>
                  <a:cs typeface="Arial Black" panose="020B0604020202020204" pitchFamily="34" charset="0"/>
                </a:rPr>
                <a:t>Wind</a:t>
              </a:r>
              <a:endParaRPr sz="2000" spc="170" dirty="0">
                <a:solidFill>
                  <a:schemeClr val="accent3"/>
                </a:solidFill>
              </a:endParaRPr>
            </a:p>
          </p:txBody>
        </p:sp>
        <p:sp>
          <p:nvSpPr>
            <p:cNvPr id="21" name="POWERPOINT TEMPLATE">
              <a:extLst>
                <a:ext uri="{FF2B5EF4-FFF2-40B4-BE49-F238E27FC236}">
                  <a16:creationId xmlns="" xmlns:a16="http://schemas.microsoft.com/office/drawing/2014/main" id="{D7B7B2BA-B6DE-0C4A-A5A1-492B46522974}"/>
                </a:ext>
              </a:extLst>
            </p:cNvPr>
            <p:cNvSpPr/>
            <p:nvPr userDrawn="1"/>
          </p:nvSpPr>
          <p:spPr>
            <a:xfrm>
              <a:off x="5442611" y="5603473"/>
              <a:ext cx="4090863"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t">
              <a:spAutoFit/>
            </a:bodyPr>
            <a:lstStyle>
              <a:lvl1pPr>
                <a:lnSpc>
                  <a:spcPts val="4500"/>
                </a:lnSpc>
                <a:tabLst>
                  <a:tab pos="1066800" algn="l"/>
                </a:tabLst>
                <a:defRPr sz="3821">
                  <a:latin typeface="Arial"/>
                  <a:ea typeface="Arial"/>
                  <a:cs typeface="Arial"/>
                  <a:sym typeface="Arial"/>
                </a:defRPr>
              </a:lvl1pPr>
            </a:lstStyle>
            <a:p>
              <a:pPr>
                <a:lnSpc>
                  <a:spcPct val="100000"/>
                </a:lnSpc>
              </a:pPr>
              <a:r>
                <a:rPr lang="en-US" sz="1000" dirty="0">
                  <a:solidFill>
                    <a:schemeClr val="tx2"/>
                  </a:solidFill>
                </a:rPr>
                <a:t>|      Email : </a:t>
              </a:r>
              <a:r>
                <a:rPr lang="en-US" sz="1000" dirty="0" err="1">
                  <a:solidFill>
                    <a:schemeClr val="tx2"/>
                  </a:solidFill>
                </a:rPr>
                <a:t>example@example.com</a:t>
              </a:r>
              <a:r>
                <a:rPr lang="en-US" sz="1000" dirty="0">
                  <a:solidFill>
                    <a:schemeClr val="tx2"/>
                  </a:solidFill>
                </a:rPr>
                <a:t>       |       Web : </a:t>
              </a:r>
              <a:r>
                <a:rPr lang="en-US" sz="1000" dirty="0" err="1">
                  <a:solidFill>
                    <a:schemeClr val="tx2"/>
                  </a:solidFill>
                </a:rPr>
                <a:t>www.example.com</a:t>
              </a:r>
              <a:endParaRPr lang="en-US" sz="1000" dirty="0">
                <a:solidFill>
                  <a:schemeClr val="tx2"/>
                </a:solidFill>
              </a:endParaRPr>
            </a:p>
          </p:txBody>
        </p:sp>
      </p:grpSp>
      <p:cxnSp>
        <p:nvCxnSpPr>
          <p:cNvPr id="23" name="Straight Connector 22">
            <a:extLst>
              <a:ext uri="{FF2B5EF4-FFF2-40B4-BE49-F238E27FC236}">
                <a16:creationId xmlns="" xmlns:a16="http://schemas.microsoft.com/office/drawing/2014/main" id="{2CA8B011-0779-5C4C-9999-1756A863A773}"/>
              </a:ext>
            </a:extLst>
          </p:cNvPr>
          <p:cNvCxnSpPr>
            <a:cxnSpLocks/>
          </p:cNvCxnSpPr>
          <p:nvPr userDrawn="1"/>
        </p:nvCxnSpPr>
        <p:spPr>
          <a:xfrm>
            <a:off x="863804" y="6300509"/>
            <a:ext cx="1022113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 xmlns:a16="http://schemas.microsoft.com/office/drawing/2014/main" id="{16551BFD-F06C-7F4F-ADBD-CC8078E94F24}"/>
              </a:ext>
            </a:extLst>
          </p:cNvPr>
          <p:cNvGrpSpPr/>
          <p:nvPr userDrawn="1"/>
        </p:nvGrpSpPr>
        <p:grpSpPr>
          <a:xfrm>
            <a:off x="575322" y="967096"/>
            <a:ext cx="813802" cy="100882"/>
            <a:chOff x="609005" y="1151919"/>
            <a:chExt cx="813802" cy="100882"/>
          </a:xfrm>
        </p:grpSpPr>
        <p:sp>
          <p:nvSpPr>
            <p:cNvPr id="26" name="Oval 25">
              <a:extLst>
                <a:ext uri="{FF2B5EF4-FFF2-40B4-BE49-F238E27FC236}">
                  <a16:creationId xmlns="" xmlns:a16="http://schemas.microsoft.com/office/drawing/2014/main" id="{323DB7C3-F18E-ED4F-A534-31635E3562FF}"/>
                </a:ext>
              </a:extLst>
            </p:cNvPr>
            <p:cNvSpPr/>
            <p:nvPr userDrawn="1"/>
          </p:nvSpPr>
          <p:spPr>
            <a:xfrm>
              <a:off x="609005" y="1151919"/>
              <a:ext cx="100882" cy="1008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 xmlns:a16="http://schemas.microsoft.com/office/drawing/2014/main" id="{A49EBA86-267D-1946-BE62-E8BD7FC38750}"/>
                </a:ext>
              </a:extLst>
            </p:cNvPr>
            <p:cNvSpPr/>
            <p:nvPr userDrawn="1"/>
          </p:nvSpPr>
          <p:spPr>
            <a:xfrm>
              <a:off x="787235" y="1151919"/>
              <a:ext cx="100882" cy="1008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 xmlns:a16="http://schemas.microsoft.com/office/drawing/2014/main" id="{90C63FCB-7C4F-6542-AD5C-6CDFA991FBE7}"/>
                </a:ext>
              </a:extLst>
            </p:cNvPr>
            <p:cNvSpPr/>
            <p:nvPr userDrawn="1"/>
          </p:nvSpPr>
          <p:spPr>
            <a:xfrm>
              <a:off x="965465" y="1151919"/>
              <a:ext cx="100882" cy="1008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 xmlns:a16="http://schemas.microsoft.com/office/drawing/2014/main" id="{05DE9D6C-6485-2F45-B2D7-2FF701C1D487}"/>
                </a:ext>
              </a:extLst>
            </p:cNvPr>
            <p:cNvSpPr/>
            <p:nvPr userDrawn="1"/>
          </p:nvSpPr>
          <p:spPr>
            <a:xfrm>
              <a:off x="1143695" y="1151919"/>
              <a:ext cx="100882" cy="10088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 xmlns:a16="http://schemas.microsoft.com/office/drawing/2014/main" id="{B5FCE96E-0575-9E4F-927C-DA62B7AA5CD3}"/>
                </a:ext>
              </a:extLst>
            </p:cNvPr>
            <p:cNvSpPr/>
            <p:nvPr userDrawn="1"/>
          </p:nvSpPr>
          <p:spPr>
            <a:xfrm>
              <a:off x="1321925" y="1151919"/>
              <a:ext cx="100882" cy="1008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itle 1">
            <a:extLst>
              <a:ext uri="{FF2B5EF4-FFF2-40B4-BE49-F238E27FC236}">
                <a16:creationId xmlns="" xmlns:a16="http://schemas.microsoft.com/office/drawing/2014/main" id="{1733439B-C3BB-D146-8F1C-14DDF9A33AD5}"/>
              </a:ext>
            </a:extLst>
          </p:cNvPr>
          <p:cNvSpPr txBox="1">
            <a:spLocks/>
          </p:cNvSpPr>
          <p:nvPr userDrawn="1"/>
        </p:nvSpPr>
        <p:spPr>
          <a:xfrm>
            <a:off x="463924" y="683869"/>
            <a:ext cx="11264152" cy="341881"/>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3000" b="1" kern="1200">
                <a:solidFill>
                  <a:schemeClr val="tx2"/>
                </a:solidFill>
                <a:latin typeface="Arial" panose="020B0604020202020204" pitchFamily="34" charset="0"/>
                <a:ea typeface="+mj-ea"/>
                <a:cs typeface="Arial" panose="020B0604020202020204" pitchFamily="34" charset="0"/>
              </a:defRPr>
            </a:lvl1pPr>
          </a:lstStyle>
          <a:p>
            <a:pPr>
              <a:lnSpc>
                <a:spcPct val="125000"/>
              </a:lnSpc>
            </a:pPr>
            <a:r>
              <a:rPr lang="en-US" sz="1200" b="0" dirty="0">
                <a:solidFill>
                  <a:schemeClr val="tx2">
                    <a:lumMod val="40000"/>
                    <a:lumOff val="60000"/>
                  </a:schemeClr>
                </a:solidFill>
                <a:latin typeface="Arial" panose="020B0604020202020204" pitchFamily="34" charset="0"/>
                <a:cs typeface="Arial" panose="020B0604020202020204" pitchFamily="34" charset="0"/>
              </a:rPr>
              <a:t>This is a sample text, Insert your desired text here this is a sample text.</a:t>
            </a:r>
          </a:p>
        </p:txBody>
      </p:sp>
      <p:sp>
        <p:nvSpPr>
          <p:cNvPr id="4" name="Picture Placeholder 3">
            <a:extLst>
              <a:ext uri="{FF2B5EF4-FFF2-40B4-BE49-F238E27FC236}">
                <a16:creationId xmlns="" xmlns:a16="http://schemas.microsoft.com/office/drawing/2014/main" id="{E2E4D5E1-C5CF-674B-A013-D02332FFD12E}"/>
              </a:ext>
            </a:extLst>
          </p:cNvPr>
          <p:cNvSpPr>
            <a:spLocks noGrp="1"/>
          </p:cNvSpPr>
          <p:nvPr>
            <p:ph type="pic" sz="quarter" idx="13"/>
          </p:nvPr>
        </p:nvSpPr>
        <p:spPr>
          <a:xfrm>
            <a:off x="549320" y="1390285"/>
            <a:ext cx="2064828" cy="1932398"/>
          </a:xfrm>
          <a:prstGeom prst="snip2DiagRect">
            <a:avLst>
              <a:gd name="adj1" fmla="val 42046"/>
              <a:gd name="adj2" fmla="val 40631"/>
            </a:avLst>
          </a:prstGeom>
        </p:spPr>
        <p:txBody>
          <a:bodyPr anchor="ctr">
            <a:normAutofit/>
          </a:bodyPr>
          <a:lstStyle>
            <a:lvl1pPr algn="ctr">
              <a:defRPr sz="1200">
                <a:solidFill>
                  <a:schemeClr val="tx2">
                    <a:lumMod val="60000"/>
                    <a:lumOff val="40000"/>
                  </a:schemeClr>
                </a:solidFill>
                <a:latin typeface="Arial" panose="020B0604020202020204" pitchFamily="34" charset="0"/>
                <a:cs typeface="Arial" panose="020B0604020202020204" pitchFamily="34" charset="0"/>
              </a:defRPr>
            </a:lvl1pPr>
          </a:lstStyle>
          <a:p>
            <a:endParaRPr lang="en-US"/>
          </a:p>
        </p:txBody>
      </p:sp>
      <p:sp>
        <p:nvSpPr>
          <p:cNvPr id="70" name="Picture Placeholder 3">
            <a:extLst>
              <a:ext uri="{FF2B5EF4-FFF2-40B4-BE49-F238E27FC236}">
                <a16:creationId xmlns="" xmlns:a16="http://schemas.microsoft.com/office/drawing/2014/main" id="{401F51C3-6515-DD4C-881E-EC8997140BA8}"/>
              </a:ext>
            </a:extLst>
          </p:cNvPr>
          <p:cNvSpPr>
            <a:spLocks noGrp="1"/>
          </p:cNvSpPr>
          <p:nvPr>
            <p:ph type="pic" sz="quarter" idx="14"/>
          </p:nvPr>
        </p:nvSpPr>
        <p:spPr>
          <a:xfrm>
            <a:off x="3467531" y="1390285"/>
            <a:ext cx="2064828" cy="1932398"/>
          </a:xfrm>
          <a:prstGeom prst="snip2DiagRect">
            <a:avLst>
              <a:gd name="adj1" fmla="val 42046"/>
              <a:gd name="adj2" fmla="val 40631"/>
            </a:avLst>
          </a:prstGeom>
        </p:spPr>
        <p:txBody>
          <a:bodyPr anchor="ctr">
            <a:normAutofit/>
          </a:bodyPr>
          <a:lstStyle>
            <a:lvl1pPr algn="ctr">
              <a:defRPr sz="1200">
                <a:solidFill>
                  <a:schemeClr val="tx2">
                    <a:lumMod val="60000"/>
                    <a:lumOff val="40000"/>
                  </a:schemeClr>
                </a:solidFill>
                <a:latin typeface="Arial" panose="020B0604020202020204" pitchFamily="34" charset="0"/>
                <a:cs typeface="Arial" panose="020B0604020202020204" pitchFamily="34" charset="0"/>
              </a:defRPr>
            </a:lvl1pPr>
          </a:lstStyle>
          <a:p>
            <a:endParaRPr lang="en-US"/>
          </a:p>
        </p:txBody>
      </p:sp>
      <p:sp>
        <p:nvSpPr>
          <p:cNvPr id="71" name="Picture Placeholder 3">
            <a:extLst>
              <a:ext uri="{FF2B5EF4-FFF2-40B4-BE49-F238E27FC236}">
                <a16:creationId xmlns="" xmlns:a16="http://schemas.microsoft.com/office/drawing/2014/main" id="{93B755BF-A35C-A64A-9308-6F4F0B387F04}"/>
              </a:ext>
            </a:extLst>
          </p:cNvPr>
          <p:cNvSpPr>
            <a:spLocks noGrp="1"/>
          </p:cNvSpPr>
          <p:nvPr>
            <p:ph type="pic" sz="quarter" idx="15"/>
          </p:nvPr>
        </p:nvSpPr>
        <p:spPr>
          <a:xfrm>
            <a:off x="6388962" y="1390285"/>
            <a:ext cx="2064828" cy="1932398"/>
          </a:xfrm>
          <a:prstGeom prst="snip2DiagRect">
            <a:avLst>
              <a:gd name="adj1" fmla="val 42046"/>
              <a:gd name="adj2" fmla="val 40631"/>
            </a:avLst>
          </a:prstGeom>
        </p:spPr>
        <p:txBody>
          <a:bodyPr anchor="ctr">
            <a:normAutofit/>
          </a:bodyPr>
          <a:lstStyle>
            <a:lvl1pPr algn="ctr">
              <a:defRPr sz="1200">
                <a:solidFill>
                  <a:schemeClr val="tx2">
                    <a:lumMod val="60000"/>
                    <a:lumOff val="40000"/>
                  </a:schemeClr>
                </a:solidFill>
                <a:latin typeface="Arial" panose="020B0604020202020204" pitchFamily="34" charset="0"/>
                <a:cs typeface="Arial" panose="020B0604020202020204" pitchFamily="34" charset="0"/>
              </a:defRPr>
            </a:lvl1pPr>
          </a:lstStyle>
          <a:p>
            <a:endParaRPr lang="en-US"/>
          </a:p>
        </p:txBody>
      </p:sp>
      <p:sp>
        <p:nvSpPr>
          <p:cNvPr id="72" name="Picture Placeholder 3">
            <a:extLst>
              <a:ext uri="{FF2B5EF4-FFF2-40B4-BE49-F238E27FC236}">
                <a16:creationId xmlns="" xmlns:a16="http://schemas.microsoft.com/office/drawing/2014/main" id="{20158B37-D6D4-6B46-8034-3D2385734160}"/>
              </a:ext>
            </a:extLst>
          </p:cNvPr>
          <p:cNvSpPr>
            <a:spLocks noGrp="1"/>
          </p:cNvSpPr>
          <p:nvPr>
            <p:ph type="pic" sz="quarter" idx="16"/>
          </p:nvPr>
        </p:nvSpPr>
        <p:spPr>
          <a:xfrm>
            <a:off x="9310393" y="1390285"/>
            <a:ext cx="2064828" cy="1932398"/>
          </a:xfrm>
          <a:prstGeom prst="snip2DiagRect">
            <a:avLst>
              <a:gd name="adj1" fmla="val 42046"/>
              <a:gd name="adj2" fmla="val 40631"/>
            </a:avLst>
          </a:prstGeom>
        </p:spPr>
        <p:txBody>
          <a:bodyPr anchor="ctr">
            <a:normAutofit/>
          </a:bodyPr>
          <a:lstStyle>
            <a:lvl1pPr algn="ctr">
              <a:defRPr sz="1200">
                <a:solidFill>
                  <a:schemeClr val="tx2">
                    <a:lumMod val="60000"/>
                    <a:lumOff val="40000"/>
                  </a:schemeClr>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 xmlns:p14="http://schemas.microsoft.com/office/powerpoint/2010/main" val="1356001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Individual)">
    <p:spTree>
      <p:nvGrpSpPr>
        <p:cNvPr id="1" name=""/>
        <p:cNvGrpSpPr/>
        <p:nvPr/>
      </p:nvGrpSpPr>
      <p:grpSpPr>
        <a:xfrm>
          <a:off x="0" y="0"/>
          <a:ext cx="0" cy="0"/>
          <a:chOff x="0" y="0"/>
          <a:chExt cx="0" cy="0"/>
        </a:xfrm>
      </p:grpSpPr>
      <p:sp>
        <p:nvSpPr>
          <p:cNvPr id="7" name="Picture Placeholder 6">
            <a:extLst>
              <a:ext uri="{FF2B5EF4-FFF2-40B4-BE49-F238E27FC236}">
                <a16:creationId xmlns="" xmlns:a16="http://schemas.microsoft.com/office/drawing/2014/main" id="{12B3A9A5-1C2B-5F48-97DD-F1A02F4CEA06}"/>
              </a:ext>
            </a:extLst>
          </p:cNvPr>
          <p:cNvSpPr>
            <a:spLocks noGrp="1"/>
          </p:cNvSpPr>
          <p:nvPr>
            <p:ph type="pic" sz="quarter" idx="13"/>
          </p:nvPr>
        </p:nvSpPr>
        <p:spPr>
          <a:xfrm>
            <a:off x="605867" y="1426479"/>
            <a:ext cx="4463146" cy="4463146"/>
          </a:xfrm>
          <a:prstGeom prst="ellipse">
            <a:avLst/>
          </a:prstGeom>
        </p:spPr>
        <p:txBody>
          <a:bodyPr anchor="ctr">
            <a:normAutofit/>
          </a:bodyPr>
          <a:lstStyle>
            <a:lvl1pPr algn="ctr">
              <a:defRPr sz="1200">
                <a:solidFill>
                  <a:schemeClr val="tx2">
                    <a:lumMod val="60000"/>
                    <a:lumOff val="40000"/>
                  </a:schemeClr>
                </a:solidFill>
                <a:latin typeface="Arial" panose="020B0604020202020204" pitchFamily="34" charset="0"/>
                <a:cs typeface="Arial" panose="020B0604020202020204" pitchFamily="34" charset="0"/>
              </a:defRPr>
            </a:lvl1pPr>
          </a:lstStyle>
          <a:p>
            <a:endParaRPr lang="en-US"/>
          </a:p>
        </p:txBody>
      </p:sp>
      <p:sp>
        <p:nvSpPr>
          <p:cNvPr id="2" name="Title 1">
            <a:extLst>
              <a:ext uri="{FF2B5EF4-FFF2-40B4-BE49-F238E27FC236}">
                <a16:creationId xmlns="" xmlns:a16="http://schemas.microsoft.com/office/drawing/2014/main" id="{E97D6921-A0EA-DE4A-B600-466AEC0DEB1F}"/>
              </a:ext>
            </a:extLst>
          </p:cNvPr>
          <p:cNvSpPr>
            <a:spLocks noGrp="1"/>
          </p:cNvSpPr>
          <p:nvPr>
            <p:ph type="title"/>
          </p:nvPr>
        </p:nvSpPr>
        <p:spPr>
          <a:xfrm>
            <a:off x="463924" y="242167"/>
            <a:ext cx="11264152" cy="547274"/>
          </a:xfrm>
        </p:spPr>
        <p:txBody>
          <a:bodyPr anchor="t">
            <a:noAutofit/>
          </a:bodyPr>
          <a:lstStyle>
            <a:lvl1pPr>
              <a:lnSpc>
                <a:spcPct val="100000"/>
              </a:lnSpc>
              <a:defRPr sz="30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Oval 5">
            <a:extLst>
              <a:ext uri="{FF2B5EF4-FFF2-40B4-BE49-F238E27FC236}">
                <a16:creationId xmlns="" xmlns:a16="http://schemas.microsoft.com/office/drawing/2014/main" id="{5EBB8C2E-0EFF-D94F-B25F-A4E7CD1179FD}"/>
              </a:ext>
            </a:extLst>
          </p:cNvPr>
          <p:cNvSpPr/>
          <p:nvPr userDrawn="1"/>
        </p:nvSpPr>
        <p:spPr>
          <a:xfrm>
            <a:off x="11239949" y="6253521"/>
            <a:ext cx="488127" cy="488127"/>
          </a:xfrm>
          <a:prstGeom prst="ellipse">
            <a:avLst/>
          </a:prstGeom>
          <a:gradFill>
            <a:gsLst>
              <a:gs pos="0">
                <a:schemeClr val="accent5"/>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 xmlns:a16="http://schemas.microsoft.com/office/drawing/2014/main" id="{02A6630E-5BAF-C640-88CA-CB0D3FC708B6}"/>
              </a:ext>
            </a:extLst>
          </p:cNvPr>
          <p:cNvSpPr>
            <a:spLocks noGrp="1"/>
          </p:cNvSpPr>
          <p:nvPr>
            <p:ph type="sldNum" sz="quarter" idx="12"/>
          </p:nvPr>
        </p:nvSpPr>
        <p:spPr>
          <a:xfrm>
            <a:off x="11201410" y="6316007"/>
            <a:ext cx="562535" cy="365125"/>
          </a:xfrm>
        </p:spPr>
        <p:txBody>
          <a:bodyPr/>
          <a:lstStyle>
            <a:lvl1pPr algn="ctr">
              <a:defRPr>
                <a:solidFill>
                  <a:schemeClr val="bg1"/>
                </a:solidFill>
                <a:latin typeface="Arial" panose="020B0604020202020204" pitchFamily="34" charset="0"/>
                <a:cs typeface="Arial" panose="020B0604020202020204" pitchFamily="34" charset="0"/>
              </a:defRPr>
            </a:lvl1pPr>
          </a:lstStyle>
          <a:p>
            <a:fld id="{C7042EF7-66E3-A44D-BBB4-14CCC0F42210}" type="slidenum">
              <a:rPr lang="en-US" smtClean="0"/>
              <a:pPr/>
              <a:t>‹#›</a:t>
            </a:fld>
            <a:endParaRPr lang="en-US"/>
          </a:p>
        </p:txBody>
      </p:sp>
      <p:grpSp>
        <p:nvGrpSpPr>
          <p:cNvPr id="20" name="Group 19">
            <a:extLst>
              <a:ext uri="{FF2B5EF4-FFF2-40B4-BE49-F238E27FC236}">
                <a16:creationId xmlns="" xmlns:a16="http://schemas.microsoft.com/office/drawing/2014/main" id="{CA62DD16-908C-FE45-A7ED-87680FDA939A}"/>
              </a:ext>
            </a:extLst>
          </p:cNvPr>
          <p:cNvGrpSpPr/>
          <p:nvPr userDrawn="1"/>
        </p:nvGrpSpPr>
        <p:grpSpPr>
          <a:xfrm>
            <a:off x="494469" y="6247857"/>
            <a:ext cx="7700754" cy="511448"/>
            <a:chOff x="1832720" y="5446059"/>
            <a:chExt cx="7700754" cy="511448"/>
          </a:xfrm>
        </p:grpSpPr>
        <p:sp>
          <p:nvSpPr>
            <p:cNvPr id="9" name="POWERPOINT TEMPLATE">
              <a:extLst>
                <a:ext uri="{FF2B5EF4-FFF2-40B4-BE49-F238E27FC236}">
                  <a16:creationId xmlns="" xmlns:a16="http://schemas.microsoft.com/office/drawing/2014/main" id="{F2E3E390-FACF-AE4D-B806-705A25A5EECB}"/>
                </a:ext>
              </a:extLst>
            </p:cNvPr>
            <p:cNvSpPr/>
            <p:nvPr userDrawn="1"/>
          </p:nvSpPr>
          <p:spPr>
            <a:xfrm>
              <a:off x="3187771" y="5562837"/>
              <a:ext cx="2076531" cy="279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nSpc>
                  <a:spcPts val="4500"/>
                </a:lnSpc>
                <a:tabLst>
                  <a:tab pos="1066800" algn="l"/>
                </a:tabLst>
                <a:defRPr sz="3821">
                  <a:latin typeface="Arial"/>
                  <a:ea typeface="Arial"/>
                  <a:cs typeface="Arial"/>
                  <a:sym typeface="Arial"/>
                </a:defRPr>
              </a:lvl1pPr>
            </a:lstStyle>
            <a:p>
              <a:pPr algn="l">
                <a:lnSpc>
                  <a:spcPct val="150000"/>
                </a:lnSpc>
              </a:pPr>
              <a:r>
                <a:rPr sz="1000" spc="170" dirty="0">
                  <a:solidFill>
                    <a:schemeClr val="tx2"/>
                  </a:solidFill>
                </a:rPr>
                <a:t>POWERPOINT TEMPLATE</a:t>
              </a:r>
            </a:p>
          </p:txBody>
        </p:sp>
        <p:sp>
          <p:nvSpPr>
            <p:cNvPr id="10" name="Shape">
              <a:extLst>
                <a:ext uri="{FF2B5EF4-FFF2-40B4-BE49-F238E27FC236}">
                  <a16:creationId xmlns="" xmlns:a16="http://schemas.microsoft.com/office/drawing/2014/main" id="{DAD6223F-C12E-0A4D-A4F9-E1488125F002}"/>
                </a:ext>
              </a:extLst>
            </p:cNvPr>
            <p:cNvSpPr/>
            <p:nvPr userDrawn="1"/>
          </p:nvSpPr>
          <p:spPr>
            <a:xfrm>
              <a:off x="1944118" y="5505141"/>
              <a:ext cx="103773" cy="57696"/>
            </a:xfrm>
            <a:custGeom>
              <a:avLst/>
              <a:gdLst/>
              <a:ahLst/>
              <a:cxnLst>
                <a:cxn ang="0">
                  <a:pos x="wd2" y="hd2"/>
                </a:cxn>
                <a:cxn ang="5400000">
                  <a:pos x="wd2" y="hd2"/>
                </a:cxn>
                <a:cxn ang="10800000">
                  <a:pos x="wd2" y="hd2"/>
                </a:cxn>
                <a:cxn ang="16200000">
                  <a:pos x="wd2" y="hd2"/>
                </a:cxn>
              </a:cxnLst>
              <a:rect l="0" t="0" r="r" b="b"/>
              <a:pathLst>
                <a:path w="21600" h="21600" extrusionOk="0">
                  <a:moveTo>
                    <a:pt x="6149" y="19425"/>
                  </a:moveTo>
                  <a:cubicBezTo>
                    <a:pt x="6149" y="14812"/>
                    <a:pt x="8235" y="11059"/>
                    <a:pt x="10800" y="11059"/>
                  </a:cubicBezTo>
                  <a:cubicBezTo>
                    <a:pt x="13365" y="11059"/>
                    <a:pt x="15451" y="14812"/>
                    <a:pt x="15451" y="19425"/>
                  </a:cubicBezTo>
                  <a:lnTo>
                    <a:pt x="15451" y="21600"/>
                  </a:lnTo>
                  <a:lnTo>
                    <a:pt x="21600" y="21600"/>
                  </a:lnTo>
                  <a:lnTo>
                    <a:pt x="21600" y="19425"/>
                  </a:lnTo>
                  <a:cubicBezTo>
                    <a:pt x="21600" y="8714"/>
                    <a:pt x="16755" y="0"/>
                    <a:pt x="10800" y="0"/>
                  </a:cubicBezTo>
                  <a:cubicBezTo>
                    <a:pt x="4845" y="0"/>
                    <a:pt x="0" y="8714"/>
                    <a:pt x="0" y="19425"/>
                  </a:cubicBezTo>
                  <a:lnTo>
                    <a:pt x="0" y="21600"/>
                  </a:lnTo>
                  <a:lnTo>
                    <a:pt x="6149" y="21600"/>
                  </a:lnTo>
                  <a:cubicBezTo>
                    <a:pt x="6149" y="21600"/>
                    <a:pt x="6149" y="19425"/>
                    <a:pt x="6149" y="19425"/>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 xmlns:a16="http://schemas.microsoft.com/office/drawing/2014/main" id="{C90BBA63-DD83-0B48-9978-7E03F4CBCB58}"/>
                </a:ext>
              </a:extLst>
            </p:cNvPr>
            <p:cNvSpPr/>
            <p:nvPr userDrawn="1"/>
          </p:nvSpPr>
          <p:spPr>
            <a:xfrm>
              <a:off x="1944118" y="5840730"/>
              <a:ext cx="103773" cy="57694"/>
            </a:xfrm>
            <a:custGeom>
              <a:avLst/>
              <a:gdLst/>
              <a:ahLst/>
              <a:cxnLst>
                <a:cxn ang="0">
                  <a:pos x="wd2" y="hd2"/>
                </a:cxn>
                <a:cxn ang="5400000">
                  <a:pos x="wd2" y="hd2"/>
                </a:cxn>
                <a:cxn ang="10800000">
                  <a:pos x="wd2" y="hd2"/>
                </a:cxn>
                <a:cxn ang="16200000">
                  <a:pos x="wd2" y="hd2"/>
                </a:cxn>
              </a:cxnLst>
              <a:rect l="0" t="0" r="r" b="b"/>
              <a:pathLst>
                <a:path w="21600" h="21600" extrusionOk="0">
                  <a:moveTo>
                    <a:pt x="15451" y="2174"/>
                  </a:moveTo>
                  <a:cubicBezTo>
                    <a:pt x="15451" y="6787"/>
                    <a:pt x="13365" y="10540"/>
                    <a:pt x="10800" y="10540"/>
                  </a:cubicBezTo>
                  <a:cubicBezTo>
                    <a:pt x="8235" y="10540"/>
                    <a:pt x="6149" y="6787"/>
                    <a:pt x="6149" y="2174"/>
                  </a:cubicBezTo>
                  <a:lnTo>
                    <a:pt x="6149" y="0"/>
                  </a:lnTo>
                  <a:lnTo>
                    <a:pt x="0" y="0"/>
                  </a:lnTo>
                  <a:lnTo>
                    <a:pt x="0" y="2174"/>
                  </a:lnTo>
                  <a:cubicBezTo>
                    <a:pt x="0" y="12886"/>
                    <a:pt x="4845" y="21600"/>
                    <a:pt x="10800" y="21600"/>
                  </a:cubicBezTo>
                  <a:cubicBezTo>
                    <a:pt x="16755" y="21600"/>
                    <a:pt x="21600" y="12886"/>
                    <a:pt x="21600" y="2174"/>
                  </a:cubicBezTo>
                  <a:lnTo>
                    <a:pt x="21600" y="0"/>
                  </a:lnTo>
                  <a:lnTo>
                    <a:pt x="15451" y="0"/>
                  </a:lnTo>
                  <a:cubicBezTo>
                    <a:pt x="15451" y="0"/>
                    <a:pt x="15451" y="2174"/>
                    <a:pt x="15451" y="2174"/>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 xmlns:a16="http://schemas.microsoft.com/office/drawing/2014/main" id="{12DDF70E-76E8-BC48-8899-4A05678668E4}"/>
                </a:ext>
              </a:extLst>
            </p:cNvPr>
            <p:cNvSpPr/>
            <p:nvPr userDrawn="1"/>
          </p:nvSpPr>
          <p:spPr>
            <a:xfrm>
              <a:off x="1885036" y="5446059"/>
              <a:ext cx="221938" cy="116778"/>
            </a:xfrm>
            <a:custGeom>
              <a:avLst/>
              <a:gdLst/>
              <a:ahLst/>
              <a:cxnLst>
                <a:cxn ang="0">
                  <a:pos x="wd2" y="hd2"/>
                </a:cxn>
                <a:cxn ang="5400000">
                  <a:pos x="wd2" y="hd2"/>
                </a:cxn>
                <a:cxn ang="10800000">
                  <a:pos x="wd2" y="hd2"/>
                </a:cxn>
                <a:cxn ang="16200000">
                  <a:pos x="wd2" y="hd2"/>
                </a:cxn>
              </a:cxnLst>
              <a:rect l="0" t="0" r="r" b="b"/>
              <a:pathLst>
                <a:path w="21600" h="21600" extrusionOk="0">
                  <a:moveTo>
                    <a:pt x="2875" y="20525"/>
                  </a:moveTo>
                  <a:cubicBezTo>
                    <a:pt x="2875" y="12221"/>
                    <a:pt x="6430" y="5464"/>
                    <a:pt x="10800" y="5464"/>
                  </a:cubicBezTo>
                  <a:cubicBezTo>
                    <a:pt x="15170" y="5464"/>
                    <a:pt x="18725" y="12221"/>
                    <a:pt x="18725" y="20525"/>
                  </a:cubicBezTo>
                  <a:lnTo>
                    <a:pt x="18725" y="21600"/>
                  </a:lnTo>
                  <a:lnTo>
                    <a:pt x="21600" y="21600"/>
                  </a:lnTo>
                  <a:lnTo>
                    <a:pt x="21600" y="20526"/>
                  </a:lnTo>
                  <a:cubicBezTo>
                    <a:pt x="21600" y="9190"/>
                    <a:pt x="16765" y="0"/>
                    <a:pt x="10800" y="0"/>
                  </a:cubicBezTo>
                  <a:cubicBezTo>
                    <a:pt x="4835" y="0"/>
                    <a:pt x="0" y="9190"/>
                    <a:pt x="0" y="20526"/>
                  </a:cubicBezTo>
                  <a:lnTo>
                    <a:pt x="0" y="21600"/>
                  </a:lnTo>
                  <a:lnTo>
                    <a:pt x="2875" y="21600"/>
                  </a:lnTo>
                  <a:cubicBezTo>
                    <a:pt x="2875" y="21600"/>
                    <a:pt x="2875" y="20525"/>
                    <a:pt x="2875" y="20525"/>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Shape">
              <a:extLst>
                <a:ext uri="{FF2B5EF4-FFF2-40B4-BE49-F238E27FC236}">
                  <a16:creationId xmlns="" xmlns:a16="http://schemas.microsoft.com/office/drawing/2014/main" id="{D0782FF0-04AD-4B4A-B419-2DD41623611C}"/>
                </a:ext>
              </a:extLst>
            </p:cNvPr>
            <p:cNvSpPr/>
            <p:nvPr userDrawn="1"/>
          </p:nvSpPr>
          <p:spPr>
            <a:xfrm>
              <a:off x="1885036" y="5840730"/>
              <a:ext cx="221938" cy="116777"/>
            </a:xfrm>
            <a:custGeom>
              <a:avLst/>
              <a:gdLst/>
              <a:ahLst/>
              <a:cxnLst>
                <a:cxn ang="0">
                  <a:pos x="wd2" y="hd2"/>
                </a:cxn>
                <a:cxn ang="5400000">
                  <a:pos x="wd2" y="hd2"/>
                </a:cxn>
                <a:cxn ang="10800000">
                  <a:pos x="wd2" y="hd2"/>
                </a:cxn>
                <a:cxn ang="16200000">
                  <a:pos x="wd2" y="hd2"/>
                </a:cxn>
              </a:cxnLst>
              <a:rect l="0" t="0" r="r" b="b"/>
              <a:pathLst>
                <a:path w="21600" h="21600" extrusionOk="0">
                  <a:moveTo>
                    <a:pt x="18725" y="1074"/>
                  </a:moveTo>
                  <a:cubicBezTo>
                    <a:pt x="18725" y="9379"/>
                    <a:pt x="15170" y="16136"/>
                    <a:pt x="10800" y="16136"/>
                  </a:cubicBezTo>
                  <a:cubicBezTo>
                    <a:pt x="6430" y="16136"/>
                    <a:pt x="2875" y="9379"/>
                    <a:pt x="2875" y="1074"/>
                  </a:cubicBezTo>
                  <a:lnTo>
                    <a:pt x="2875" y="0"/>
                  </a:lnTo>
                  <a:lnTo>
                    <a:pt x="0" y="0"/>
                  </a:lnTo>
                  <a:lnTo>
                    <a:pt x="0" y="1074"/>
                  </a:lnTo>
                  <a:cubicBezTo>
                    <a:pt x="0" y="12410"/>
                    <a:pt x="4835" y="21600"/>
                    <a:pt x="10800" y="21600"/>
                  </a:cubicBezTo>
                  <a:cubicBezTo>
                    <a:pt x="16765" y="21600"/>
                    <a:pt x="21600" y="12410"/>
                    <a:pt x="21600" y="1074"/>
                  </a:cubicBezTo>
                  <a:lnTo>
                    <a:pt x="21600" y="0"/>
                  </a:lnTo>
                  <a:lnTo>
                    <a:pt x="18725" y="0"/>
                  </a:lnTo>
                  <a:cubicBezTo>
                    <a:pt x="18725" y="0"/>
                    <a:pt x="18725" y="1074"/>
                    <a:pt x="18725" y="1074"/>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POWERPOINT TEMPLATE">
              <a:extLst>
                <a:ext uri="{FF2B5EF4-FFF2-40B4-BE49-F238E27FC236}">
                  <a16:creationId xmlns="" xmlns:a16="http://schemas.microsoft.com/office/drawing/2014/main" id="{06295E2A-3E41-9B4F-A15C-7403DA4D8615}"/>
                </a:ext>
              </a:extLst>
            </p:cNvPr>
            <p:cNvSpPr/>
            <p:nvPr userDrawn="1"/>
          </p:nvSpPr>
          <p:spPr>
            <a:xfrm>
              <a:off x="1832720" y="5510100"/>
              <a:ext cx="1355051" cy="3847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nSpc>
                  <a:spcPts val="4500"/>
                </a:lnSpc>
                <a:tabLst>
                  <a:tab pos="1066800" algn="l"/>
                </a:tabLst>
                <a:defRPr sz="3821">
                  <a:latin typeface="Arial"/>
                  <a:ea typeface="Arial"/>
                  <a:cs typeface="Arial"/>
                  <a:sym typeface="Arial"/>
                </a:defRPr>
              </a:lvl1pPr>
            </a:lstStyle>
            <a:p>
              <a:pPr algn="l">
                <a:lnSpc>
                  <a:spcPct val="100000"/>
                </a:lnSpc>
              </a:pPr>
              <a:r>
                <a:rPr lang="en-US" sz="2000" dirty="0" err="1">
                  <a:solidFill>
                    <a:schemeClr val="tx2"/>
                  </a:solidFill>
                </a:rPr>
                <a:t>Whirl</a:t>
              </a:r>
              <a:r>
                <a:rPr lang="en-US" sz="2000" dirty="0" err="1">
                  <a:solidFill>
                    <a:schemeClr val="accent3"/>
                  </a:solidFill>
                  <a:latin typeface="Arial Black" panose="020B0604020202020204" pitchFamily="34" charset="0"/>
                  <a:cs typeface="Arial Black" panose="020B0604020202020204" pitchFamily="34" charset="0"/>
                </a:rPr>
                <a:t>Wind</a:t>
              </a:r>
              <a:endParaRPr sz="2000" spc="170" dirty="0">
                <a:solidFill>
                  <a:schemeClr val="accent3"/>
                </a:solidFill>
              </a:endParaRPr>
            </a:p>
          </p:txBody>
        </p:sp>
        <p:sp>
          <p:nvSpPr>
            <p:cNvPr id="21" name="POWERPOINT TEMPLATE">
              <a:extLst>
                <a:ext uri="{FF2B5EF4-FFF2-40B4-BE49-F238E27FC236}">
                  <a16:creationId xmlns="" xmlns:a16="http://schemas.microsoft.com/office/drawing/2014/main" id="{D7B7B2BA-B6DE-0C4A-A5A1-492B46522974}"/>
                </a:ext>
              </a:extLst>
            </p:cNvPr>
            <p:cNvSpPr/>
            <p:nvPr userDrawn="1"/>
          </p:nvSpPr>
          <p:spPr>
            <a:xfrm>
              <a:off x="5442611" y="5603473"/>
              <a:ext cx="4090863"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t">
              <a:spAutoFit/>
            </a:bodyPr>
            <a:lstStyle>
              <a:lvl1pPr>
                <a:lnSpc>
                  <a:spcPts val="4500"/>
                </a:lnSpc>
                <a:tabLst>
                  <a:tab pos="1066800" algn="l"/>
                </a:tabLst>
                <a:defRPr sz="3821">
                  <a:latin typeface="Arial"/>
                  <a:ea typeface="Arial"/>
                  <a:cs typeface="Arial"/>
                  <a:sym typeface="Arial"/>
                </a:defRPr>
              </a:lvl1pPr>
            </a:lstStyle>
            <a:p>
              <a:pPr>
                <a:lnSpc>
                  <a:spcPct val="100000"/>
                </a:lnSpc>
              </a:pPr>
              <a:r>
                <a:rPr lang="en-US" sz="1000" dirty="0">
                  <a:solidFill>
                    <a:schemeClr val="tx2"/>
                  </a:solidFill>
                </a:rPr>
                <a:t>|      Email : </a:t>
              </a:r>
              <a:r>
                <a:rPr lang="en-US" sz="1000" dirty="0" err="1">
                  <a:solidFill>
                    <a:schemeClr val="tx2"/>
                  </a:solidFill>
                </a:rPr>
                <a:t>example@example.com</a:t>
              </a:r>
              <a:r>
                <a:rPr lang="en-US" sz="1000" dirty="0">
                  <a:solidFill>
                    <a:schemeClr val="tx2"/>
                  </a:solidFill>
                </a:rPr>
                <a:t>       |       Web : </a:t>
              </a:r>
              <a:r>
                <a:rPr lang="en-US" sz="1000" dirty="0" err="1">
                  <a:solidFill>
                    <a:schemeClr val="tx2"/>
                  </a:solidFill>
                </a:rPr>
                <a:t>www.example.com</a:t>
              </a:r>
              <a:endParaRPr lang="en-US" sz="1000" dirty="0">
                <a:solidFill>
                  <a:schemeClr val="tx2"/>
                </a:solidFill>
              </a:endParaRPr>
            </a:p>
          </p:txBody>
        </p:sp>
      </p:grpSp>
      <p:cxnSp>
        <p:nvCxnSpPr>
          <p:cNvPr id="23" name="Straight Connector 22">
            <a:extLst>
              <a:ext uri="{FF2B5EF4-FFF2-40B4-BE49-F238E27FC236}">
                <a16:creationId xmlns="" xmlns:a16="http://schemas.microsoft.com/office/drawing/2014/main" id="{2CA8B011-0779-5C4C-9999-1756A863A773}"/>
              </a:ext>
            </a:extLst>
          </p:cNvPr>
          <p:cNvCxnSpPr>
            <a:cxnSpLocks/>
          </p:cNvCxnSpPr>
          <p:nvPr userDrawn="1"/>
        </p:nvCxnSpPr>
        <p:spPr>
          <a:xfrm>
            <a:off x="863804" y="6300509"/>
            <a:ext cx="1022113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 xmlns:a16="http://schemas.microsoft.com/office/drawing/2014/main" id="{16551BFD-F06C-7F4F-ADBD-CC8078E94F24}"/>
              </a:ext>
            </a:extLst>
          </p:cNvPr>
          <p:cNvGrpSpPr/>
          <p:nvPr userDrawn="1"/>
        </p:nvGrpSpPr>
        <p:grpSpPr>
          <a:xfrm>
            <a:off x="575322" y="967096"/>
            <a:ext cx="813802" cy="100882"/>
            <a:chOff x="609005" y="1151919"/>
            <a:chExt cx="813802" cy="100882"/>
          </a:xfrm>
        </p:grpSpPr>
        <p:sp>
          <p:nvSpPr>
            <p:cNvPr id="26" name="Oval 25">
              <a:extLst>
                <a:ext uri="{FF2B5EF4-FFF2-40B4-BE49-F238E27FC236}">
                  <a16:creationId xmlns="" xmlns:a16="http://schemas.microsoft.com/office/drawing/2014/main" id="{323DB7C3-F18E-ED4F-A534-31635E3562FF}"/>
                </a:ext>
              </a:extLst>
            </p:cNvPr>
            <p:cNvSpPr/>
            <p:nvPr userDrawn="1"/>
          </p:nvSpPr>
          <p:spPr>
            <a:xfrm>
              <a:off x="609005" y="1151919"/>
              <a:ext cx="100882" cy="1008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 xmlns:a16="http://schemas.microsoft.com/office/drawing/2014/main" id="{A49EBA86-267D-1946-BE62-E8BD7FC38750}"/>
                </a:ext>
              </a:extLst>
            </p:cNvPr>
            <p:cNvSpPr/>
            <p:nvPr userDrawn="1"/>
          </p:nvSpPr>
          <p:spPr>
            <a:xfrm>
              <a:off x="787235" y="1151919"/>
              <a:ext cx="100882" cy="1008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 xmlns:a16="http://schemas.microsoft.com/office/drawing/2014/main" id="{90C63FCB-7C4F-6542-AD5C-6CDFA991FBE7}"/>
                </a:ext>
              </a:extLst>
            </p:cNvPr>
            <p:cNvSpPr/>
            <p:nvPr userDrawn="1"/>
          </p:nvSpPr>
          <p:spPr>
            <a:xfrm>
              <a:off x="965465" y="1151919"/>
              <a:ext cx="100882" cy="1008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 xmlns:a16="http://schemas.microsoft.com/office/drawing/2014/main" id="{05DE9D6C-6485-2F45-B2D7-2FF701C1D487}"/>
                </a:ext>
              </a:extLst>
            </p:cNvPr>
            <p:cNvSpPr/>
            <p:nvPr userDrawn="1"/>
          </p:nvSpPr>
          <p:spPr>
            <a:xfrm>
              <a:off x="1143695" y="1151919"/>
              <a:ext cx="100882" cy="10088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 xmlns:a16="http://schemas.microsoft.com/office/drawing/2014/main" id="{B5FCE96E-0575-9E4F-927C-DA62B7AA5CD3}"/>
                </a:ext>
              </a:extLst>
            </p:cNvPr>
            <p:cNvSpPr/>
            <p:nvPr userDrawn="1"/>
          </p:nvSpPr>
          <p:spPr>
            <a:xfrm>
              <a:off x="1321925" y="1151919"/>
              <a:ext cx="100882" cy="1008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itle 1">
            <a:extLst>
              <a:ext uri="{FF2B5EF4-FFF2-40B4-BE49-F238E27FC236}">
                <a16:creationId xmlns="" xmlns:a16="http://schemas.microsoft.com/office/drawing/2014/main" id="{1733439B-C3BB-D146-8F1C-14DDF9A33AD5}"/>
              </a:ext>
            </a:extLst>
          </p:cNvPr>
          <p:cNvSpPr txBox="1">
            <a:spLocks/>
          </p:cNvSpPr>
          <p:nvPr userDrawn="1"/>
        </p:nvSpPr>
        <p:spPr>
          <a:xfrm>
            <a:off x="463924" y="683869"/>
            <a:ext cx="11264152" cy="341881"/>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3000" b="1" kern="1200">
                <a:solidFill>
                  <a:schemeClr val="tx2"/>
                </a:solidFill>
                <a:latin typeface="Arial" panose="020B0604020202020204" pitchFamily="34" charset="0"/>
                <a:ea typeface="+mj-ea"/>
                <a:cs typeface="Arial" panose="020B0604020202020204" pitchFamily="34" charset="0"/>
              </a:defRPr>
            </a:lvl1pPr>
          </a:lstStyle>
          <a:p>
            <a:pPr>
              <a:lnSpc>
                <a:spcPct val="125000"/>
              </a:lnSpc>
            </a:pPr>
            <a:r>
              <a:rPr lang="en-US" sz="1200" b="0" dirty="0">
                <a:solidFill>
                  <a:schemeClr val="tx2">
                    <a:lumMod val="40000"/>
                    <a:lumOff val="60000"/>
                  </a:schemeClr>
                </a:solidFill>
                <a:latin typeface="Arial" panose="020B0604020202020204" pitchFamily="34" charset="0"/>
                <a:cs typeface="Arial" panose="020B0604020202020204" pitchFamily="34" charset="0"/>
              </a:rPr>
              <a:t>This is a sample text, Insert your desired text here this is a sample text.</a:t>
            </a:r>
          </a:p>
        </p:txBody>
      </p:sp>
    </p:spTree>
    <p:extLst>
      <p:ext uri="{BB962C8B-B14F-4D97-AF65-F5344CB8AC3E}">
        <p14:creationId xmlns="" xmlns:p14="http://schemas.microsoft.com/office/powerpoint/2010/main" val="3732710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sp>
        <p:nvSpPr>
          <p:cNvPr id="7" name="Picture Placeholder 6">
            <a:extLst>
              <a:ext uri="{FF2B5EF4-FFF2-40B4-BE49-F238E27FC236}">
                <a16:creationId xmlns="" xmlns:a16="http://schemas.microsoft.com/office/drawing/2014/main" id="{12B3A9A5-1C2B-5F48-97DD-F1A02F4CEA06}"/>
              </a:ext>
            </a:extLst>
          </p:cNvPr>
          <p:cNvSpPr>
            <a:spLocks noGrp="1"/>
          </p:cNvSpPr>
          <p:nvPr>
            <p:ph type="pic" sz="quarter" idx="13"/>
          </p:nvPr>
        </p:nvSpPr>
        <p:spPr>
          <a:xfrm>
            <a:off x="1996236" y="2931804"/>
            <a:ext cx="1755648" cy="1755648"/>
          </a:xfrm>
          <a:prstGeom prst="ellipse">
            <a:avLst/>
          </a:prstGeom>
        </p:spPr>
        <p:txBody>
          <a:bodyPr anchor="ctr">
            <a:normAutofit/>
          </a:bodyPr>
          <a:lstStyle>
            <a:lvl1pPr algn="ctr">
              <a:defRPr sz="1200">
                <a:solidFill>
                  <a:schemeClr val="tx2">
                    <a:lumMod val="60000"/>
                    <a:lumOff val="40000"/>
                  </a:schemeClr>
                </a:solidFill>
                <a:latin typeface="Arial" panose="020B0604020202020204" pitchFamily="34" charset="0"/>
                <a:cs typeface="Arial" panose="020B0604020202020204" pitchFamily="34" charset="0"/>
              </a:defRPr>
            </a:lvl1pPr>
          </a:lstStyle>
          <a:p>
            <a:endParaRPr lang="en-US"/>
          </a:p>
        </p:txBody>
      </p:sp>
      <p:sp>
        <p:nvSpPr>
          <p:cNvPr id="2" name="Title 1">
            <a:extLst>
              <a:ext uri="{FF2B5EF4-FFF2-40B4-BE49-F238E27FC236}">
                <a16:creationId xmlns="" xmlns:a16="http://schemas.microsoft.com/office/drawing/2014/main" id="{E97D6921-A0EA-DE4A-B600-466AEC0DEB1F}"/>
              </a:ext>
            </a:extLst>
          </p:cNvPr>
          <p:cNvSpPr>
            <a:spLocks noGrp="1"/>
          </p:cNvSpPr>
          <p:nvPr>
            <p:ph type="title"/>
          </p:nvPr>
        </p:nvSpPr>
        <p:spPr>
          <a:xfrm>
            <a:off x="463924" y="242167"/>
            <a:ext cx="11264152" cy="547274"/>
          </a:xfrm>
        </p:spPr>
        <p:txBody>
          <a:bodyPr anchor="t">
            <a:noAutofit/>
          </a:bodyPr>
          <a:lstStyle>
            <a:lvl1pPr>
              <a:lnSpc>
                <a:spcPct val="100000"/>
              </a:lnSpc>
              <a:defRPr sz="30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Oval 5">
            <a:extLst>
              <a:ext uri="{FF2B5EF4-FFF2-40B4-BE49-F238E27FC236}">
                <a16:creationId xmlns="" xmlns:a16="http://schemas.microsoft.com/office/drawing/2014/main" id="{5EBB8C2E-0EFF-D94F-B25F-A4E7CD1179FD}"/>
              </a:ext>
            </a:extLst>
          </p:cNvPr>
          <p:cNvSpPr/>
          <p:nvPr userDrawn="1"/>
        </p:nvSpPr>
        <p:spPr>
          <a:xfrm>
            <a:off x="11239949" y="6253521"/>
            <a:ext cx="488127" cy="488127"/>
          </a:xfrm>
          <a:prstGeom prst="ellipse">
            <a:avLst/>
          </a:prstGeom>
          <a:gradFill>
            <a:gsLst>
              <a:gs pos="0">
                <a:schemeClr val="accent5"/>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 xmlns:a16="http://schemas.microsoft.com/office/drawing/2014/main" id="{02A6630E-5BAF-C640-88CA-CB0D3FC708B6}"/>
              </a:ext>
            </a:extLst>
          </p:cNvPr>
          <p:cNvSpPr>
            <a:spLocks noGrp="1"/>
          </p:cNvSpPr>
          <p:nvPr>
            <p:ph type="sldNum" sz="quarter" idx="12"/>
          </p:nvPr>
        </p:nvSpPr>
        <p:spPr>
          <a:xfrm>
            <a:off x="11201410" y="6316007"/>
            <a:ext cx="562535" cy="365125"/>
          </a:xfrm>
        </p:spPr>
        <p:txBody>
          <a:bodyPr/>
          <a:lstStyle>
            <a:lvl1pPr algn="ctr">
              <a:defRPr>
                <a:solidFill>
                  <a:schemeClr val="bg1"/>
                </a:solidFill>
                <a:latin typeface="Arial" panose="020B0604020202020204" pitchFamily="34" charset="0"/>
                <a:cs typeface="Arial" panose="020B0604020202020204" pitchFamily="34" charset="0"/>
              </a:defRPr>
            </a:lvl1pPr>
          </a:lstStyle>
          <a:p>
            <a:fld id="{C7042EF7-66E3-A44D-BBB4-14CCC0F42210}" type="slidenum">
              <a:rPr lang="en-US" smtClean="0"/>
              <a:pPr/>
              <a:t>‹#›</a:t>
            </a:fld>
            <a:endParaRPr lang="en-US"/>
          </a:p>
        </p:txBody>
      </p:sp>
      <p:grpSp>
        <p:nvGrpSpPr>
          <p:cNvPr id="20" name="Group 19">
            <a:extLst>
              <a:ext uri="{FF2B5EF4-FFF2-40B4-BE49-F238E27FC236}">
                <a16:creationId xmlns="" xmlns:a16="http://schemas.microsoft.com/office/drawing/2014/main" id="{CA62DD16-908C-FE45-A7ED-87680FDA939A}"/>
              </a:ext>
            </a:extLst>
          </p:cNvPr>
          <p:cNvGrpSpPr/>
          <p:nvPr userDrawn="1"/>
        </p:nvGrpSpPr>
        <p:grpSpPr>
          <a:xfrm>
            <a:off x="494469" y="6247857"/>
            <a:ext cx="7700754" cy="511448"/>
            <a:chOff x="1832720" y="5446059"/>
            <a:chExt cx="7700754" cy="511448"/>
          </a:xfrm>
        </p:grpSpPr>
        <p:sp>
          <p:nvSpPr>
            <p:cNvPr id="9" name="POWERPOINT TEMPLATE">
              <a:extLst>
                <a:ext uri="{FF2B5EF4-FFF2-40B4-BE49-F238E27FC236}">
                  <a16:creationId xmlns="" xmlns:a16="http://schemas.microsoft.com/office/drawing/2014/main" id="{F2E3E390-FACF-AE4D-B806-705A25A5EECB}"/>
                </a:ext>
              </a:extLst>
            </p:cNvPr>
            <p:cNvSpPr/>
            <p:nvPr userDrawn="1"/>
          </p:nvSpPr>
          <p:spPr>
            <a:xfrm>
              <a:off x="3187771" y="5562837"/>
              <a:ext cx="2076531" cy="279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nSpc>
                  <a:spcPts val="4500"/>
                </a:lnSpc>
                <a:tabLst>
                  <a:tab pos="1066800" algn="l"/>
                </a:tabLst>
                <a:defRPr sz="3821">
                  <a:latin typeface="Arial"/>
                  <a:ea typeface="Arial"/>
                  <a:cs typeface="Arial"/>
                  <a:sym typeface="Arial"/>
                </a:defRPr>
              </a:lvl1pPr>
            </a:lstStyle>
            <a:p>
              <a:pPr algn="l">
                <a:lnSpc>
                  <a:spcPct val="150000"/>
                </a:lnSpc>
              </a:pPr>
              <a:r>
                <a:rPr sz="1000" spc="170" dirty="0">
                  <a:solidFill>
                    <a:schemeClr val="tx2"/>
                  </a:solidFill>
                </a:rPr>
                <a:t>POWERPOINT TEMPLATE</a:t>
              </a:r>
            </a:p>
          </p:txBody>
        </p:sp>
        <p:sp>
          <p:nvSpPr>
            <p:cNvPr id="10" name="Shape">
              <a:extLst>
                <a:ext uri="{FF2B5EF4-FFF2-40B4-BE49-F238E27FC236}">
                  <a16:creationId xmlns="" xmlns:a16="http://schemas.microsoft.com/office/drawing/2014/main" id="{DAD6223F-C12E-0A4D-A4F9-E1488125F002}"/>
                </a:ext>
              </a:extLst>
            </p:cNvPr>
            <p:cNvSpPr/>
            <p:nvPr userDrawn="1"/>
          </p:nvSpPr>
          <p:spPr>
            <a:xfrm>
              <a:off x="1944118" y="5505141"/>
              <a:ext cx="103773" cy="57696"/>
            </a:xfrm>
            <a:custGeom>
              <a:avLst/>
              <a:gdLst/>
              <a:ahLst/>
              <a:cxnLst>
                <a:cxn ang="0">
                  <a:pos x="wd2" y="hd2"/>
                </a:cxn>
                <a:cxn ang="5400000">
                  <a:pos x="wd2" y="hd2"/>
                </a:cxn>
                <a:cxn ang="10800000">
                  <a:pos x="wd2" y="hd2"/>
                </a:cxn>
                <a:cxn ang="16200000">
                  <a:pos x="wd2" y="hd2"/>
                </a:cxn>
              </a:cxnLst>
              <a:rect l="0" t="0" r="r" b="b"/>
              <a:pathLst>
                <a:path w="21600" h="21600" extrusionOk="0">
                  <a:moveTo>
                    <a:pt x="6149" y="19425"/>
                  </a:moveTo>
                  <a:cubicBezTo>
                    <a:pt x="6149" y="14812"/>
                    <a:pt x="8235" y="11059"/>
                    <a:pt x="10800" y="11059"/>
                  </a:cubicBezTo>
                  <a:cubicBezTo>
                    <a:pt x="13365" y="11059"/>
                    <a:pt x="15451" y="14812"/>
                    <a:pt x="15451" y="19425"/>
                  </a:cubicBezTo>
                  <a:lnTo>
                    <a:pt x="15451" y="21600"/>
                  </a:lnTo>
                  <a:lnTo>
                    <a:pt x="21600" y="21600"/>
                  </a:lnTo>
                  <a:lnTo>
                    <a:pt x="21600" y="19425"/>
                  </a:lnTo>
                  <a:cubicBezTo>
                    <a:pt x="21600" y="8714"/>
                    <a:pt x="16755" y="0"/>
                    <a:pt x="10800" y="0"/>
                  </a:cubicBezTo>
                  <a:cubicBezTo>
                    <a:pt x="4845" y="0"/>
                    <a:pt x="0" y="8714"/>
                    <a:pt x="0" y="19425"/>
                  </a:cubicBezTo>
                  <a:lnTo>
                    <a:pt x="0" y="21600"/>
                  </a:lnTo>
                  <a:lnTo>
                    <a:pt x="6149" y="21600"/>
                  </a:lnTo>
                  <a:cubicBezTo>
                    <a:pt x="6149" y="21600"/>
                    <a:pt x="6149" y="19425"/>
                    <a:pt x="6149" y="19425"/>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 xmlns:a16="http://schemas.microsoft.com/office/drawing/2014/main" id="{C90BBA63-DD83-0B48-9978-7E03F4CBCB58}"/>
                </a:ext>
              </a:extLst>
            </p:cNvPr>
            <p:cNvSpPr/>
            <p:nvPr userDrawn="1"/>
          </p:nvSpPr>
          <p:spPr>
            <a:xfrm>
              <a:off x="1944118" y="5840730"/>
              <a:ext cx="103773" cy="57694"/>
            </a:xfrm>
            <a:custGeom>
              <a:avLst/>
              <a:gdLst/>
              <a:ahLst/>
              <a:cxnLst>
                <a:cxn ang="0">
                  <a:pos x="wd2" y="hd2"/>
                </a:cxn>
                <a:cxn ang="5400000">
                  <a:pos x="wd2" y="hd2"/>
                </a:cxn>
                <a:cxn ang="10800000">
                  <a:pos x="wd2" y="hd2"/>
                </a:cxn>
                <a:cxn ang="16200000">
                  <a:pos x="wd2" y="hd2"/>
                </a:cxn>
              </a:cxnLst>
              <a:rect l="0" t="0" r="r" b="b"/>
              <a:pathLst>
                <a:path w="21600" h="21600" extrusionOk="0">
                  <a:moveTo>
                    <a:pt x="15451" y="2174"/>
                  </a:moveTo>
                  <a:cubicBezTo>
                    <a:pt x="15451" y="6787"/>
                    <a:pt x="13365" y="10540"/>
                    <a:pt x="10800" y="10540"/>
                  </a:cubicBezTo>
                  <a:cubicBezTo>
                    <a:pt x="8235" y="10540"/>
                    <a:pt x="6149" y="6787"/>
                    <a:pt x="6149" y="2174"/>
                  </a:cubicBezTo>
                  <a:lnTo>
                    <a:pt x="6149" y="0"/>
                  </a:lnTo>
                  <a:lnTo>
                    <a:pt x="0" y="0"/>
                  </a:lnTo>
                  <a:lnTo>
                    <a:pt x="0" y="2174"/>
                  </a:lnTo>
                  <a:cubicBezTo>
                    <a:pt x="0" y="12886"/>
                    <a:pt x="4845" y="21600"/>
                    <a:pt x="10800" y="21600"/>
                  </a:cubicBezTo>
                  <a:cubicBezTo>
                    <a:pt x="16755" y="21600"/>
                    <a:pt x="21600" y="12886"/>
                    <a:pt x="21600" y="2174"/>
                  </a:cubicBezTo>
                  <a:lnTo>
                    <a:pt x="21600" y="0"/>
                  </a:lnTo>
                  <a:lnTo>
                    <a:pt x="15451" y="0"/>
                  </a:lnTo>
                  <a:cubicBezTo>
                    <a:pt x="15451" y="0"/>
                    <a:pt x="15451" y="2174"/>
                    <a:pt x="15451" y="2174"/>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 xmlns:a16="http://schemas.microsoft.com/office/drawing/2014/main" id="{12DDF70E-76E8-BC48-8899-4A05678668E4}"/>
                </a:ext>
              </a:extLst>
            </p:cNvPr>
            <p:cNvSpPr/>
            <p:nvPr userDrawn="1"/>
          </p:nvSpPr>
          <p:spPr>
            <a:xfrm>
              <a:off x="1885036" y="5446059"/>
              <a:ext cx="221938" cy="116778"/>
            </a:xfrm>
            <a:custGeom>
              <a:avLst/>
              <a:gdLst/>
              <a:ahLst/>
              <a:cxnLst>
                <a:cxn ang="0">
                  <a:pos x="wd2" y="hd2"/>
                </a:cxn>
                <a:cxn ang="5400000">
                  <a:pos x="wd2" y="hd2"/>
                </a:cxn>
                <a:cxn ang="10800000">
                  <a:pos x="wd2" y="hd2"/>
                </a:cxn>
                <a:cxn ang="16200000">
                  <a:pos x="wd2" y="hd2"/>
                </a:cxn>
              </a:cxnLst>
              <a:rect l="0" t="0" r="r" b="b"/>
              <a:pathLst>
                <a:path w="21600" h="21600" extrusionOk="0">
                  <a:moveTo>
                    <a:pt x="2875" y="20525"/>
                  </a:moveTo>
                  <a:cubicBezTo>
                    <a:pt x="2875" y="12221"/>
                    <a:pt x="6430" y="5464"/>
                    <a:pt x="10800" y="5464"/>
                  </a:cubicBezTo>
                  <a:cubicBezTo>
                    <a:pt x="15170" y="5464"/>
                    <a:pt x="18725" y="12221"/>
                    <a:pt x="18725" y="20525"/>
                  </a:cubicBezTo>
                  <a:lnTo>
                    <a:pt x="18725" y="21600"/>
                  </a:lnTo>
                  <a:lnTo>
                    <a:pt x="21600" y="21600"/>
                  </a:lnTo>
                  <a:lnTo>
                    <a:pt x="21600" y="20526"/>
                  </a:lnTo>
                  <a:cubicBezTo>
                    <a:pt x="21600" y="9190"/>
                    <a:pt x="16765" y="0"/>
                    <a:pt x="10800" y="0"/>
                  </a:cubicBezTo>
                  <a:cubicBezTo>
                    <a:pt x="4835" y="0"/>
                    <a:pt x="0" y="9190"/>
                    <a:pt x="0" y="20526"/>
                  </a:cubicBezTo>
                  <a:lnTo>
                    <a:pt x="0" y="21600"/>
                  </a:lnTo>
                  <a:lnTo>
                    <a:pt x="2875" y="21600"/>
                  </a:lnTo>
                  <a:cubicBezTo>
                    <a:pt x="2875" y="21600"/>
                    <a:pt x="2875" y="20525"/>
                    <a:pt x="2875" y="20525"/>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Shape">
              <a:extLst>
                <a:ext uri="{FF2B5EF4-FFF2-40B4-BE49-F238E27FC236}">
                  <a16:creationId xmlns="" xmlns:a16="http://schemas.microsoft.com/office/drawing/2014/main" id="{D0782FF0-04AD-4B4A-B419-2DD41623611C}"/>
                </a:ext>
              </a:extLst>
            </p:cNvPr>
            <p:cNvSpPr/>
            <p:nvPr userDrawn="1"/>
          </p:nvSpPr>
          <p:spPr>
            <a:xfrm>
              <a:off x="1885036" y="5840730"/>
              <a:ext cx="221938" cy="116777"/>
            </a:xfrm>
            <a:custGeom>
              <a:avLst/>
              <a:gdLst/>
              <a:ahLst/>
              <a:cxnLst>
                <a:cxn ang="0">
                  <a:pos x="wd2" y="hd2"/>
                </a:cxn>
                <a:cxn ang="5400000">
                  <a:pos x="wd2" y="hd2"/>
                </a:cxn>
                <a:cxn ang="10800000">
                  <a:pos x="wd2" y="hd2"/>
                </a:cxn>
                <a:cxn ang="16200000">
                  <a:pos x="wd2" y="hd2"/>
                </a:cxn>
              </a:cxnLst>
              <a:rect l="0" t="0" r="r" b="b"/>
              <a:pathLst>
                <a:path w="21600" h="21600" extrusionOk="0">
                  <a:moveTo>
                    <a:pt x="18725" y="1074"/>
                  </a:moveTo>
                  <a:cubicBezTo>
                    <a:pt x="18725" y="9379"/>
                    <a:pt x="15170" y="16136"/>
                    <a:pt x="10800" y="16136"/>
                  </a:cubicBezTo>
                  <a:cubicBezTo>
                    <a:pt x="6430" y="16136"/>
                    <a:pt x="2875" y="9379"/>
                    <a:pt x="2875" y="1074"/>
                  </a:cubicBezTo>
                  <a:lnTo>
                    <a:pt x="2875" y="0"/>
                  </a:lnTo>
                  <a:lnTo>
                    <a:pt x="0" y="0"/>
                  </a:lnTo>
                  <a:lnTo>
                    <a:pt x="0" y="1074"/>
                  </a:lnTo>
                  <a:cubicBezTo>
                    <a:pt x="0" y="12410"/>
                    <a:pt x="4835" y="21600"/>
                    <a:pt x="10800" y="21600"/>
                  </a:cubicBezTo>
                  <a:cubicBezTo>
                    <a:pt x="16765" y="21600"/>
                    <a:pt x="21600" y="12410"/>
                    <a:pt x="21600" y="1074"/>
                  </a:cubicBezTo>
                  <a:lnTo>
                    <a:pt x="21600" y="0"/>
                  </a:lnTo>
                  <a:lnTo>
                    <a:pt x="18725" y="0"/>
                  </a:lnTo>
                  <a:cubicBezTo>
                    <a:pt x="18725" y="0"/>
                    <a:pt x="18725" y="1074"/>
                    <a:pt x="18725" y="1074"/>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POWERPOINT TEMPLATE">
              <a:extLst>
                <a:ext uri="{FF2B5EF4-FFF2-40B4-BE49-F238E27FC236}">
                  <a16:creationId xmlns="" xmlns:a16="http://schemas.microsoft.com/office/drawing/2014/main" id="{06295E2A-3E41-9B4F-A15C-7403DA4D8615}"/>
                </a:ext>
              </a:extLst>
            </p:cNvPr>
            <p:cNvSpPr/>
            <p:nvPr userDrawn="1"/>
          </p:nvSpPr>
          <p:spPr>
            <a:xfrm>
              <a:off x="1832720" y="5510100"/>
              <a:ext cx="1355051" cy="3847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nSpc>
                  <a:spcPts val="4500"/>
                </a:lnSpc>
                <a:tabLst>
                  <a:tab pos="1066800" algn="l"/>
                </a:tabLst>
                <a:defRPr sz="3821">
                  <a:latin typeface="Arial"/>
                  <a:ea typeface="Arial"/>
                  <a:cs typeface="Arial"/>
                  <a:sym typeface="Arial"/>
                </a:defRPr>
              </a:lvl1pPr>
            </a:lstStyle>
            <a:p>
              <a:pPr algn="l">
                <a:lnSpc>
                  <a:spcPct val="100000"/>
                </a:lnSpc>
              </a:pPr>
              <a:r>
                <a:rPr lang="en-US" sz="2000" dirty="0" err="1">
                  <a:solidFill>
                    <a:schemeClr val="tx2"/>
                  </a:solidFill>
                </a:rPr>
                <a:t>Whirl</a:t>
              </a:r>
              <a:r>
                <a:rPr lang="en-US" sz="2000" dirty="0" err="1">
                  <a:solidFill>
                    <a:schemeClr val="accent3"/>
                  </a:solidFill>
                  <a:latin typeface="Arial Black" panose="020B0604020202020204" pitchFamily="34" charset="0"/>
                  <a:cs typeface="Arial Black" panose="020B0604020202020204" pitchFamily="34" charset="0"/>
                </a:rPr>
                <a:t>Wind</a:t>
              </a:r>
              <a:endParaRPr sz="2000" spc="170" dirty="0">
                <a:solidFill>
                  <a:schemeClr val="accent3"/>
                </a:solidFill>
              </a:endParaRPr>
            </a:p>
          </p:txBody>
        </p:sp>
        <p:sp>
          <p:nvSpPr>
            <p:cNvPr id="21" name="POWERPOINT TEMPLATE">
              <a:extLst>
                <a:ext uri="{FF2B5EF4-FFF2-40B4-BE49-F238E27FC236}">
                  <a16:creationId xmlns="" xmlns:a16="http://schemas.microsoft.com/office/drawing/2014/main" id="{D7B7B2BA-B6DE-0C4A-A5A1-492B46522974}"/>
                </a:ext>
              </a:extLst>
            </p:cNvPr>
            <p:cNvSpPr/>
            <p:nvPr userDrawn="1"/>
          </p:nvSpPr>
          <p:spPr>
            <a:xfrm>
              <a:off x="5442611" y="5603473"/>
              <a:ext cx="4090863"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t">
              <a:spAutoFit/>
            </a:bodyPr>
            <a:lstStyle>
              <a:lvl1pPr>
                <a:lnSpc>
                  <a:spcPts val="4500"/>
                </a:lnSpc>
                <a:tabLst>
                  <a:tab pos="1066800" algn="l"/>
                </a:tabLst>
                <a:defRPr sz="3821">
                  <a:latin typeface="Arial"/>
                  <a:ea typeface="Arial"/>
                  <a:cs typeface="Arial"/>
                  <a:sym typeface="Arial"/>
                </a:defRPr>
              </a:lvl1pPr>
            </a:lstStyle>
            <a:p>
              <a:pPr>
                <a:lnSpc>
                  <a:spcPct val="100000"/>
                </a:lnSpc>
              </a:pPr>
              <a:r>
                <a:rPr lang="en-US" sz="1000" dirty="0">
                  <a:solidFill>
                    <a:schemeClr val="tx2"/>
                  </a:solidFill>
                </a:rPr>
                <a:t>|      Email : </a:t>
              </a:r>
              <a:r>
                <a:rPr lang="en-US" sz="1000" dirty="0" err="1">
                  <a:solidFill>
                    <a:schemeClr val="tx2"/>
                  </a:solidFill>
                </a:rPr>
                <a:t>example@example.com</a:t>
              </a:r>
              <a:r>
                <a:rPr lang="en-US" sz="1000" dirty="0">
                  <a:solidFill>
                    <a:schemeClr val="tx2"/>
                  </a:solidFill>
                </a:rPr>
                <a:t>       |       Web : </a:t>
              </a:r>
              <a:r>
                <a:rPr lang="en-US" sz="1000" dirty="0" err="1">
                  <a:solidFill>
                    <a:schemeClr val="tx2"/>
                  </a:solidFill>
                </a:rPr>
                <a:t>www.example.com</a:t>
              </a:r>
              <a:endParaRPr lang="en-US" sz="1000" dirty="0">
                <a:solidFill>
                  <a:schemeClr val="tx2"/>
                </a:solidFill>
              </a:endParaRPr>
            </a:p>
          </p:txBody>
        </p:sp>
      </p:grpSp>
      <p:cxnSp>
        <p:nvCxnSpPr>
          <p:cNvPr id="23" name="Straight Connector 22">
            <a:extLst>
              <a:ext uri="{FF2B5EF4-FFF2-40B4-BE49-F238E27FC236}">
                <a16:creationId xmlns="" xmlns:a16="http://schemas.microsoft.com/office/drawing/2014/main" id="{2CA8B011-0779-5C4C-9999-1756A863A773}"/>
              </a:ext>
            </a:extLst>
          </p:cNvPr>
          <p:cNvCxnSpPr>
            <a:cxnSpLocks/>
          </p:cNvCxnSpPr>
          <p:nvPr userDrawn="1"/>
        </p:nvCxnSpPr>
        <p:spPr>
          <a:xfrm>
            <a:off x="863804" y="6300509"/>
            <a:ext cx="1022113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 xmlns:a16="http://schemas.microsoft.com/office/drawing/2014/main" id="{16551BFD-F06C-7F4F-ADBD-CC8078E94F24}"/>
              </a:ext>
            </a:extLst>
          </p:cNvPr>
          <p:cNvGrpSpPr/>
          <p:nvPr userDrawn="1"/>
        </p:nvGrpSpPr>
        <p:grpSpPr>
          <a:xfrm>
            <a:off x="575322" y="967096"/>
            <a:ext cx="813802" cy="100882"/>
            <a:chOff x="609005" y="1151919"/>
            <a:chExt cx="813802" cy="100882"/>
          </a:xfrm>
        </p:grpSpPr>
        <p:sp>
          <p:nvSpPr>
            <p:cNvPr id="26" name="Oval 25">
              <a:extLst>
                <a:ext uri="{FF2B5EF4-FFF2-40B4-BE49-F238E27FC236}">
                  <a16:creationId xmlns="" xmlns:a16="http://schemas.microsoft.com/office/drawing/2014/main" id="{323DB7C3-F18E-ED4F-A534-31635E3562FF}"/>
                </a:ext>
              </a:extLst>
            </p:cNvPr>
            <p:cNvSpPr/>
            <p:nvPr userDrawn="1"/>
          </p:nvSpPr>
          <p:spPr>
            <a:xfrm>
              <a:off x="609005" y="1151919"/>
              <a:ext cx="100882" cy="1008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 xmlns:a16="http://schemas.microsoft.com/office/drawing/2014/main" id="{A49EBA86-267D-1946-BE62-E8BD7FC38750}"/>
                </a:ext>
              </a:extLst>
            </p:cNvPr>
            <p:cNvSpPr/>
            <p:nvPr userDrawn="1"/>
          </p:nvSpPr>
          <p:spPr>
            <a:xfrm>
              <a:off x="787235" y="1151919"/>
              <a:ext cx="100882" cy="1008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 xmlns:a16="http://schemas.microsoft.com/office/drawing/2014/main" id="{90C63FCB-7C4F-6542-AD5C-6CDFA991FBE7}"/>
                </a:ext>
              </a:extLst>
            </p:cNvPr>
            <p:cNvSpPr/>
            <p:nvPr userDrawn="1"/>
          </p:nvSpPr>
          <p:spPr>
            <a:xfrm>
              <a:off x="965465" y="1151919"/>
              <a:ext cx="100882" cy="1008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 xmlns:a16="http://schemas.microsoft.com/office/drawing/2014/main" id="{05DE9D6C-6485-2F45-B2D7-2FF701C1D487}"/>
                </a:ext>
              </a:extLst>
            </p:cNvPr>
            <p:cNvSpPr/>
            <p:nvPr userDrawn="1"/>
          </p:nvSpPr>
          <p:spPr>
            <a:xfrm>
              <a:off x="1143695" y="1151919"/>
              <a:ext cx="100882" cy="10088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 xmlns:a16="http://schemas.microsoft.com/office/drawing/2014/main" id="{B5FCE96E-0575-9E4F-927C-DA62B7AA5CD3}"/>
                </a:ext>
              </a:extLst>
            </p:cNvPr>
            <p:cNvSpPr/>
            <p:nvPr userDrawn="1"/>
          </p:nvSpPr>
          <p:spPr>
            <a:xfrm>
              <a:off x="1321925" y="1151919"/>
              <a:ext cx="100882" cy="1008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itle 1">
            <a:extLst>
              <a:ext uri="{FF2B5EF4-FFF2-40B4-BE49-F238E27FC236}">
                <a16:creationId xmlns="" xmlns:a16="http://schemas.microsoft.com/office/drawing/2014/main" id="{1733439B-C3BB-D146-8F1C-14DDF9A33AD5}"/>
              </a:ext>
            </a:extLst>
          </p:cNvPr>
          <p:cNvSpPr txBox="1">
            <a:spLocks/>
          </p:cNvSpPr>
          <p:nvPr userDrawn="1"/>
        </p:nvSpPr>
        <p:spPr>
          <a:xfrm>
            <a:off x="463924" y="683869"/>
            <a:ext cx="11264152" cy="341881"/>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3000" b="1" kern="1200">
                <a:solidFill>
                  <a:schemeClr val="tx2"/>
                </a:solidFill>
                <a:latin typeface="Arial" panose="020B0604020202020204" pitchFamily="34" charset="0"/>
                <a:ea typeface="+mj-ea"/>
                <a:cs typeface="Arial" panose="020B0604020202020204" pitchFamily="34" charset="0"/>
              </a:defRPr>
            </a:lvl1pPr>
          </a:lstStyle>
          <a:p>
            <a:pPr>
              <a:lnSpc>
                <a:spcPct val="125000"/>
              </a:lnSpc>
            </a:pPr>
            <a:r>
              <a:rPr lang="en-US" sz="1200" b="0" dirty="0">
                <a:solidFill>
                  <a:schemeClr val="tx2">
                    <a:lumMod val="40000"/>
                    <a:lumOff val="60000"/>
                  </a:schemeClr>
                </a:solidFill>
                <a:latin typeface="Arial" panose="020B0604020202020204" pitchFamily="34" charset="0"/>
                <a:cs typeface="Arial" panose="020B0604020202020204" pitchFamily="34" charset="0"/>
              </a:rPr>
              <a:t>This is a sample text, Insert your desired text here this is a sample text.</a:t>
            </a:r>
          </a:p>
        </p:txBody>
      </p:sp>
    </p:spTree>
    <p:extLst>
      <p:ext uri="{BB962C8B-B14F-4D97-AF65-F5344CB8AC3E}">
        <p14:creationId xmlns="" xmlns:p14="http://schemas.microsoft.com/office/powerpoint/2010/main" val="357678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ision and Vis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7D6921-A0EA-DE4A-B600-466AEC0DEB1F}"/>
              </a:ext>
            </a:extLst>
          </p:cNvPr>
          <p:cNvSpPr>
            <a:spLocks noGrp="1"/>
          </p:cNvSpPr>
          <p:nvPr>
            <p:ph type="title"/>
          </p:nvPr>
        </p:nvSpPr>
        <p:spPr>
          <a:xfrm>
            <a:off x="463924" y="242167"/>
            <a:ext cx="11264152" cy="547274"/>
          </a:xfrm>
        </p:spPr>
        <p:txBody>
          <a:bodyPr anchor="t">
            <a:noAutofit/>
          </a:bodyPr>
          <a:lstStyle>
            <a:lvl1pPr>
              <a:lnSpc>
                <a:spcPct val="100000"/>
              </a:lnSpc>
              <a:defRPr sz="30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Oval 5">
            <a:extLst>
              <a:ext uri="{FF2B5EF4-FFF2-40B4-BE49-F238E27FC236}">
                <a16:creationId xmlns="" xmlns:a16="http://schemas.microsoft.com/office/drawing/2014/main" id="{5EBB8C2E-0EFF-D94F-B25F-A4E7CD1179FD}"/>
              </a:ext>
            </a:extLst>
          </p:cNvPr>
          <p:cNvSpPr/>
          <p:nvPr userDrawn="1"/>
        </p:nvSpPr>
        <p:spPr>
          <a:xfrm>
            <a:off x="11239949" y="6253521"/>
            <a:ext cx="488127" cy="488127"/>
          </a:xfrm>
          <a:prstGeom prst="ellipse">
            <a:avLst/>
          </a:prstGeom>
          <a:gradFill>
            <a:gsLst>
              <a:gs pos="0">
                <a:schemeClr val="accent5"/>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 xmlns:a16="http://schemas.microsoft.com/office/drawing/2014/main" id="{02A6630E-5BAF-C640-88CA-CB0D3FC708B6}"/>
              </a:ext>
            </a:extLst>
          </p:cNvPr>
          <p:cNvSpPr>
            <a:spLocks noGrp="1"/>
          </p:cNvSpPr>
          <p:nvPr>
            <p:ph type="sldNum" sz="quarter" idx="12"/>
          </p:nvPr>
        </p:nvSpPr>
        <p:spPr>
          <a:xfrm>
            <a:off x="11201410" y="6316007"/>
            <a:ext cx="562535" cy="365125"/>
          </a:xfrm>
        </p:spPr>
        <p:txBody>
          <a:bodyPr/>
          <a:lstStyle>
            <a:lvl1pPr algn="ctr">
              <a:defRPr>
                <a:solidFill>
                  <a:schemeClr val="bg1"/>
                </a:solidFill>
                <a:latin typeface="Arial" panose="020B0604020202020204" pitchFamily="34" charset="0"/>
                <a:cs typeface="Arial" panose="020B0604020202020204" pitchFamily="34" charset="0"/>
              </a:defRPr>
            </a:lvl1pPr>
          </a:lstStyle>
          <a:p>
            <a:fld id="{C7042EF7-66E3-A44D-BBB4-14CCC0F42210}" type="slidenum">
              <a:rPr lang="en-US" smtClean="0"/>
              <a:pPr/>
              <a:t>‹#›</a:t>
            </a:fld>
            <a:endParaRPr lang="en-US"/>
          </a:p>
        </p:txBody>
      </p:sp>
      <p:grpSp>
        <p:nvGrpSpPr>
          <p:cNvPr id="20" name="Group 19">
            <a:extLst>
              <a:ext uri="{FF2B5EF4-FFF2-40B4-BE49-F238E27FC236}">
                <a16:creationId xmlns="" xmlns:a16="http://schemas.microsoft.com/office/drawing/2014/main" id="{CA62DD16-908C-FE45-A7ED-87680FDA939A}"/>
              </a:ext>
            </a:extLst>
          </p:cNvPr>
          <p:cNvGrpSpPr/>
          <p:nvPr userDrawn="1"/>
        </p:nvGrpSpPr>
        <p:grpSpPr>
          <a:xfrm>
            <a:off x="494469" y="6247857"/>
            <a:ext cx="7700754" cy="511448"/>
            <a:chOff x="1832720" y="5446059"/>
            <a:chExt cx="7700754" cy="511448"/>
          </a:xfrm>
        </p:grpSpPr>
        <p:sp>
          <p:nvSpPr>
            <p:cNvPr id="9" name="POWERPOINT TEMPLATE">
              <a:extLst>
                <a:ext uri="{FF2B5EF4-FFF2-40B4-BE49-F238E27FC236}">
                  <a16:creationId xmlns="" xmlns:a16="http://schemas.microsoft.com/office/drawing/2014/main" id="{F2E3E390-FACF-AE4D-B806-705A25A5EECB}"/>
                </a:ext>
              </a:extLst>
            </p:cNvPr>
            <p:cNvSpPr/>
            <p:nvPr userDrawn="1"/>
          </p:nvSpPr>
          <p:spPr>
            <a:xfrm>
              <a:off x="3187771" y="5562837"/>
              <a:ext cx="2076531" cy="279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nSpc>
                  <a:spcPts val="4500"/>
                </a:lnSpc>
                <a:tabLst>
                  <a:tab pos="1066800" algn="l"/>
                </a:tabLst>
                <a:defRPr sz="3821">
                  <a:latin typeface="Arial"/>
                  <a:ea typeface="Arial"/>
                  <a:cs typeface="Arial"/>
                  <a:sym typeface="Arial"/>
                </a:defRPr>
              </a:lvl1pPr>
            </a:lstStyle>
            <a:p>
              <a:pPr algn="l">
                <a:lnSpc>
                  <a:spcPct val="150000"/>
                </a:lnSpc>
              </a:pPr>
              <a:r>
                <a:rPr sz="1000" spc="170" dirty="0">
                  <a:solidFill>
                    <a:schemeClr val="tx2"/>
                  </a:solidFill>
                </a:rPr>
                <a:t>POWERPOINT TEMPLATE</a:t>
              </a:r>
            </a:p>
          </p:txBody>
        </p:sp>
        <p:sp>
          <p:nvSpPr>
            <p:cNvPr id="10" name="Shape">
              <a:extLst>
                <a:ext uri="{FF2B5EF4-FFF2-40B4-BE49-F238E27FC236}">
                  <a16:creationId xmlns="" xmlns:a16="http://schemas.microsoft.com/office/drawing/2014/main" id="{DAD6223F-C12E-0A4D-A4F9-E1488125F002}"/>
                </a:ext>
              </a:extLst>
            </p:cNvPr>
            <p:cNvSpPr/>
            <p:nvPr userDrawn="1"/>
          </p:nvSpPr>
          <p:spPr>
            <a:xfrm>
              <a:off x="1944118" y="5505141"/>
              <a:ext cx="103773" cy="57696"/>
            </a:xfrm>
            <a:custGeom>
              <a:avLst/>
              <a:gdLst/>
              <a:ahLst/>
              <a:cxnLst>
                <a:cxn ang="0">
                  <a:pos x="wd2" y="hd2"/>
                </a:cxn>
                <a:cxn ang="5400000">
                  <a:pos x="wd2" y="hd2"/>
                </a:cxn>
                <a:cxn ang="10800000">
                  <a:pos x="wd2" y="hd2"/>
                </a:cxn>
                <a:cxn ang="16200000">
                  <a:pos x="wd2" y="hd2"/>
                </a:cxn>
              </a:cxnLst>
              <a:rect l="0" t="0" r="r" b="b"/>
              <a:pathLst>
                <a:path w="21600" h="21600" extrusionOk="0">
                  <a:moveTo>
                    <a:pt x="6149" y="19425"/>
                  </a:moveTo>
                  <a:cubicBezTo>
                    <a:pt x="6149" y="14812"/>
                    <a:pt x="8235" y="11059"/>
                    <a:pt x="10800" y="11059"/>
                  </a:cubicBezTo>
                  <a:cubicBezTo>
                    <a:pt x="13365" y="11059"/>
                    <a:pt x="15451" y="14812"/>
                    <a:pt x="15451" y="19425"/>
                  </a:cubicBezTo>
                  <a:lnTo>
                    <a:pt x="15451" y="21600"/>
                  </a:lnTo>
                  <a:lnTo>
                    <a:pt x="21600" y="21600"/>
                  </a:lnTo>
                  <a:lnTo>
                    <a:pt x="21600" y="19425"/>
                  </a:lnTo>
                  <a:cubicBezTo>
                    <a:pt x="21600" y="8714"/>
                    <a:pt x="16755" y="0"/>
                    <a:pt x="10800" y="0"/>
                  </a:cubicBezTo>
                  <a:cubicBezTo>
                    <a:pt x="4845" y="0"/>
                    <a:pt x="0" y="8714"/>
                    <a:pt x="0" y="19425"/>
                  </a:cubicBezTo>
                  <a:lnTo>
                    <a:pt x="0" y="21600"/>
                  </a:lnTo>
                  <a:lnTo>
                    <a:pt x="6149" y="21600"/>
                  </a:lnTo>
                  <a:cubicBezTo>
                    <a:pt x="6149" y="21600"/>
                    <a:pt x="6149" y="19425"/>
                    <a:pt x="6149" y="19425"/>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 xmlns:a16="http://schemas.microsoft.com/office/drawing/2014/main" id="{C90BBA63-DD83-0B48-9978-7E03F4CBCB58}"/>
                </a:ext>
              </a:extLst>
            </p:cNvPr>
            <p:cNvSpPr/>
            <p:nvPr userDrawn="1"/>
          </p:nvSpPr>
          <p:spPr>
            <a:xfrm>
              <a:off x="1944118" y="5840730"/>
              <a:ext cx="103773" cy="57694"/>
            </a:xfrm>
            <a:custGeom>
              <a:avLst/>
              <a:gdLst/>
              <a:ahLst/>
              <a:cxnLst>
                <a:cxn ang="0">
                  <a:pos x="wd2" y="hd2"/>
                </a:cxn>
                <a:cxn ang="5400000">
                  <a:pos x="wd2" y="hd2"/>
                </a:cxn>
                <a:cxn ang="10800000">
                  <a:pos x="wd2" y="hd2"/>
                </a:cxn>
                <a:cxn ang="16200000">
                  <a:pos x="wd2" y="hd2"/>
                </a:cxn>
              </a:cxnLst>
              <a:rect l="0" t="0" r="r" b="b"/>
              <a:pathLst>
                <a:path w="21600" h="21600" extrusionOk="0">
                  <a:moveTo>
                    <a:pt x="15451" y="2174"/>
                  </a:moveTo>
                  <a:cubicBezTo>
                    <a:pt x="15451" y="6787"/>
                    <a:pt x="13365" y="10540"/>
                    <a:pt x="10800" y="10540"/>
                  </a:cubicBezTo>
                  <a:cubicBezTo>
                    <a:pt x="8235" y="10540"/>
                    <a:pt x="6149" y="6787"/>
                    <a:pt x="6149" y="2174"/>
                  </a:cubicBezTo>
                  <a:lnTo>
                    <a:pt x="6149" y="0"/>
                  </a:lnTo>
                  <a:lnTo>
                    <a:pt x="0" y="0"/>
                  </a:lnTo>
                  <a:lnTo>
                    <a:pt x="0" y="2174"/>
                  </a:lnTo>
                  <a:cubicBezTo>
                    <a:pt x="0" y="12886"/>
                    <a:pt x="4845" y="21600"/>
                    <a:pt x="10800" y="21600"/>
                  </a:cubicBezTo>
                  <a:cubicBezTo>
                    <a:pt x="16755" y="21600"/>
                    <a:pt x="21600" y="12886"/>
                    <a:pt x="21600" y="2174"/>
                  </a:cubicBezTo>
                  <a:lnTo>
                    <a:pt x="21600" y="0"/>
                  </a:lnTo>
                  <a:lnTo>
                    <a:pt x="15451" y="0"/>
                  </a:lnTo>
                  <a:cubicBezTo>
                    <a:pt x="15451" y="0"/>
                    <a:pt x="15451" y="2174"/>
                    <a:pt x="15451" y="2174"/>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 xmlns:a16="http://schemas.microsoft.com/office/drawing/2014/main" id="{12DDF70E-76E8-BC48-8899-4A05678668E4}"/>
                </a:ext>
              </a:extLst>
            </p:cNvPr>
            <p:cNvSpPr/>
            <p:nvPr userDrawn="1"/>
          </p:nvSpPr>
          <p:spPr>
            <a:xfrm>
              <a:off x="1885036" y="5446059"/>
              <a:ext cx="221938" cy="116778"/>
            </a:xfrm>
            <a:custGeom>
              <a:avLst/>
              <a:gdLst/>
              <a:ahLst/>
              <a:cxnLst>
                <a:cxn ang="0">
                  <a:pos x="wd2" y="hd2"/>
                </a:cxn>
                <a:cxn ang="5400000">
                  <a:pos x="wd2" y="hd2"/>
                </a:cxn>
                <a:cxn ang="10800000">
                  <a:pos x="wd2" y="hd2"/>
                </a:cxn>
                <a:cxn ang="16200000">
                  <a:pos x="wd2" y="hd2"/>
                </a:cxn>
              </a:cxnLst>
              <a:rect l="0" t="0" r="r" b="b"/>
              <a:pathLst>
                <a:path w="21600" h="21600" extrusionOk="0">
                  <a:moveTo>
                    <a:pt x="2875" y="20525"/>
                  </a:moveTo>
                  <a:cubicBezTo>
                    <a:pt x="2875" y="12221"/>
                    <a:pt x="6430" y="5464"/>
                    <a:pt x="10800" y="5464"/>
                  </a:cubicBezTo>
                  <a:cubicBezTo>
                    <a:pt x="15170" y="5464"/>
                    <a:pt x="18725" y="12221"/>
                    <a:pt x="18725" y="20525"/>
                  </a:cubicBezTo>
                  <a:lnTo>
                    <a:pt x="18725" y="21600"/>
                  </a:lnTo>
                  <a:lnTo>
                    <a:pt x="21600" y="21600"/>
                  </a:lnTo>
                  <a:lnTo>
                    <a:pt x="21600" y="20526"/>
                  </a:lnTo>
                  <a:cubicBezTo>
                    <a:pt x="21600" y="9190"/>
                    <a:pt x="16765" y="0"/>
                    <a:pt x="10800" y="0"/>
                  </a:cubicBezTo>
                  <a:cubicBezTo>
                    <a:pt x="4835" y="0"/>
                    <a:pt x="0" y="9190"/>
                    <a:pt x="0" y="20526"/>
                  </a:cubicBezTo>
                  <a:lnTo>
                    <a:pt x="0" y="21600"/>
                  </a:lnTo>
                  <a:lnTo>
                    <a:pt x="2875" y="21600"/>
                  </a:lnTo>
                  <a:cubicBezTo>
                    <a:pt x="2875" y="21600"/>
                    <a:pt x="2875" y="20525"/>
                    <a:pt x="2875" y="20525"/>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Shape">
              <a:extLst>
                <a:ext uri="{FF2B5EF4-FFF2-40B4-BE49-F238E27FC236}">
                  <a16:creationId xmlns="" xmlns:a16="http://schemas.microsoft.com/office/drawing/2014/main" id="{D0782FF0-04AD-4B4A-B419-2DD41623611C}"/>
                </a:ext>
              </a:extLst>
            </p:cNvPr>
            <p:cNvSpPr/>
            <p:nvPr userDrawn="1"/>
          </p:nvSpPr>
          <p:spPr>
            <a:xfrm>
              <a:off x="1885036" y="5840730"/>
              <a:ext cx="221938" cy="116777"/>
            </a:xfrm>
            <a:custGeom>
              <a:avLst/>
              <a:gdLst/>
              <a:ahLst/>
              <a:cxnLst>
                <a:cxn ang="0">
                  <a:pos x="wd2" y="hd2"/>
                </a:cxn>
                <a:cxn ang="5400000">
                  <a:pos x="wd2" y="hd2"/>
                </a:cxn>
                <a:cxn ang="10800000">
                  <a:pos x="wd2" y="hd2"/>
                </a:cxn>
                <a:cxn ang="16200000">
                  <a:pos x="wd2" y="hd2"/>
                </a:cxn>
              </a:cxnLst>
              <a:rect l="0" t="0" r="r" b="b"/>
              <a:pathLst>
                <a:path w="21600" h="21600" extrusionOk="0">
                  <a:moveTo>
                    <a:pt x="18725" y="1074"/>
                  </a:moveTo>
                  <a:cubicBezTo>
                    <a:pt x="18725" y="9379"/>
                    <a:pt x="15170" y="16136"/>
                    <a:pt x="10800" y="16136"/>
                  </a:cubicBezTo>
                  <a:cubicBezTo>
                    <a:pt x="6430" y="16136"/>
                    <a:pt x="2875" y="9379"/>
                    <a:pt x="2875" y="1074"/>
                  </a:cubicBezTo>
                  <a:lnTo>
                    <a:pt x="2875" y="0"/>
                  </a:lnTo>
                  <a:lnTo>
                    <a:pt x="0" y="0"/>
                  </a:lnTo>
                  <a:lnTo>
                    <a:pt x="0" y="1074"/>
                  </a:lnTo>
                  <a:cubicBezTo>
                    <a:pt x="0" y="12410"/>
                    <a:pt x="4835" y="21600"/>
                    <a:pt x="10800" y="21600"/>
                  </a:cubicBezTo>
                  <a:cubicBezTo>
                    <a:pt x="16765" y="21600"/>
                    <a:pt x="21600" y="12410"/>
                    <a:pt x="21600" y="1074"/>
                  </a:cubicBezTo>
                  <a:lnTo>
                    <a:pt x="21600" y="0"/>
                  </a:lnTo>
                  <a:lnTo>
                    <a:pt x="18725" y="0"/>
                  </a:lnTo>
                  <a:cubicBezTo>
                    <a:pt x="18725" y="0"/>
                    <a:pt x="18725" y="1074"/>
                    <a:pt x="18725" y="1074"/>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POWERPOINT TEMPLATE">
              <a:extLst>
                <a:ext uri="{FF2B5EF4-FFF2-40B4-BE49-F238E27FC236}">
                  <a16:creationId xmlns="" xmlns:a16="http://schemas.microsoft.com/office/drawing/2014/main" id="{06295E2A-3E41-9B4F-A15C-7403DA4D8615}"/>
                </a:ext>
              </a:extLst>
            </p:cNvPr>
            <p:cNvSpPr/>
            <p:nvPr userDrawn="1"/>
          </p:nvSpPr>
          <p:spPr>
            <a:xfrm>
              <a:off x="1832720" y="5510100"/>
              <a:ext cx="1355051" cy="3847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nSpc>
                  <a:spcPts val="4500"/>
                </a:lnSpc>
                <a:tabLst>
                  <a:tab pos="1066800" algn="l"/>
                </a:tabLst>
                <a:defRPr sz="3821">
                  <a:latin typeface="Arial"/>
                  <a:ea typeface="Arial"/>
                  <a:cs typeface="Arial"/>
                  <a:sym typeface="Arial"/>
                </a:defRPr>
              </a:lvl1pPr>
            </a:lstStyle>
            <a:p>
              <a:pPr algn="l">
                <a:lnSpc>
                  <a:spcPct val="100000"/>
                </a:lnSpc>
              </a:pPr>
              <a:r>
                <a:rPr lang="en-US" sz="2000" dirty="0" err="1">
                  <a:solidFill>
                    <a:schemeClr val="tx2"/>
                  </a:solidFill>
                </a:rPr>
                <a:t>Whirl</a:t>
              </a:r>
              <a:r>
                <a:rPr lang="en-US" sz="2000" dirty="0" err="1">
                  <a:solidFill>
                    <a:schemeClr val="accent3"/>
                  </a:solidFill>
                  <a:latin typeface="Arial Black" panose="020B0604020202020204" pitchFamily="34" charset="0"/>
                  <a:cs typeface="Arial Black" panose="020B0604020202020204" pitchFamily="34" charset="0"/>
                </a:rPr>
                <a:t>Wind</a:t>
              </a:r>
              <a:endParaRPr sz="2000" spc="170" dirty="0">
                <a:solidFill>
                  <a:schemeClr val="accent3"/>
                </a:solidFill>
              </a:endParaRPr>
            </a:p>
          </p:txBody>
        </p:sp>
        <p:sp>
          <p:nvSpPr>
            <p:cNvPr id="21" name="POWERPOINT TEMPLATE">
              <a:extLst>
                <a:ext uri="{FF2B5EF4-FFF2-40B4-BE49-F238E27FC236}">
                  <a16:creationId xmlns="" xmlns:a16="http://schemas.microsoft.com/office/drawing/2014/main" id="{D7B7B2BA-B6DE-0C4A-A5A1-492B46522974}"/>
                </a:ext>
              </a:extLst>
            </p:cNvPr>
            <p:cNvSpPr/>
            <p:nvPr userDrawn="1"/>
          </p:nvSpPr>
          <p:spPr>
            <a:xfrm>
              <a:off x="5442611" y="5603473"/>
              <a:ext cx="4090863"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t">
              <a:spAutoFit/>
            </a:bodyPr>
            <a:lstStyle>
              <a:lvl1pPr>
                <a:lnSpc>
                  <a:spcPts val="4500"/>
                </a:lnSpc>
                <a:tabLst>
                  <a:tab pos="1066800" algn="l"/>
                </a:tabLst>
                <a:defRPr sz="3821">
                  <a:latin typeface="Arial"/>
                  <a:ea typeface="Arial"/>
                  <a:cs typeface="Arial"/>
                  <a:sym typeface="Arial"/>
                </a:defRPr>
              </a:lvl1pPr>
            </a:lstStyle>
            <a:p>
              <a:pPr>
                <a:lnSpc>
                  <a:spcPct val="100000"/>
                </a:lnSpc>
              </a:pPr>
              <a:r>
                <a:rPr lang="en-US" sz="1000" dirty="0">
                  <a:solidFill>
                    <a:schemeClr val="tx2"/>
                  </a:solidFill>
                </a:rPr>
                <a:t>|      Email : </a:t>
              </a:r>
              <a:r>
                <a:rPr lang="en-US" sz="1000" dirty="0" err="1">
                  <a:solidFill>
                    <a:schemeClr val="tx2"/>
                  </a:solidFill>
                </a:rPr>
                <a:t>example@example.com</a:t>
              </a:r>
              <a:r>
                <a:rPr lang="en-US" sz="1000" dirty="0">
                  <a:solidFill>
                    <a:schemeClr val="tx2"/>
                  </a:solidFill>
                </a:rPr>
                <a:t>       |       Web : </a:t>
              </a:r>
              <a:r>
                <a:rPr lang="en-US" sz="1000" dirty="0" err="1">
                  <a:solidFill>
                    <a:schemeClr val="tx2"/>
                  </a:solidFill>
                </a:rPr>
                <a:t>www.example.com</a:t>
              </a:r>
              <a:endParaRPr lang="en-US" sz="1000" dirty="0">
                <a:solidFill>
                  <a:schemeClr val="tx2"/>
                </a:solidFill>
              </a:endParaRPr>
            </a:p>
          </p:txBody>
        </p:sp>
      </p:grpSp>
      <p:cxnSp>
        <p:nvCxnSpPr>
          <p:cNvPr id="23" name="Straight Connector 22">
            <a:extLst>
              <a:ext uri="{FF2B5EF4-FFF2-40B4-BE49-F238E27FC236}">
                <a16:creationId xmlns="" xmlns:a16="http://schemas.microsoft.com/office/drawing/2014/main" id="{2CA8B011-0779-5C4C-9999-1756A863A773}"/>
              </a:ext>
            </a:extLst>
          </p:cNvPr>
          <p:cNvCxnSpPr>
            <a:cxnSpLocks/>
          </p:cNvCxnSpPr>
          <p:nvPr userDrawn="1"/>
        </p:nvCxnSpPr>
        <p:spPr>
          <a:xfrm>
            <a:off x="863804" y="6300509"/>
            <a:ext cx="1022113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 xmlns:a16="http://schemas.microsoft.com/office/drawing/2014/main" id="{16551BFD-F06C-7F4F-ADBD-CC8078E94F24}"/>
              </a:ext>
            </a:extLst>
          </p:cNvPr>
          <p:cNvGrpSpPr/>
          <p:nvPr userDrawn="1"/>
        </p:nvGrpSpPr>
        <p:grpSpPr>
          <a:xfrm>
            <a:off x="575322" y="967096"/>
            <a:ext cx="813802" cy="100882"/>
            <a:chOff x="609005" y="1151919"/>
            <a:chExt cx="813802" cy="100882"/>
          </a:xfrm>
        </p:grpSpPr>
        <p:sp>
          <p:nvSpPr>
            <p:cNvPr id="26" name="Oval 25">
              <a:extLst>
                <a:ext uri="{FF2B5EF4-FFF2-40B4-BE49-F238E27FC236}">
                  <a16:creationId xmlns="" xmlns:a16="http://schemas.microsoft.com/office/drawing/2014/main" id="{323DB7C3-F18E-ED4F-A534-31635E3562FF}"/>
                </a:ext>
              </a:extLst>
            </p:cNvPr>
            <p:cNvSpPr/>
            <p:nvPr userDrawn="1"/>
          </p:nvSpPr>
          <p:spPr>
            <a:xfrm>
              <a:off x="609005" y="1151919"/>
              <a:ext cx="100882" cy="1008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 xmlns:a16="http://schemas.microsoft.com/office/drawing/2014/main" id="{A49EBA86-267D-1946-BE62-E8BD7FC38750}"/>
                </a:ext>
              </a:extLst>
            </p:cNvPr>
            <p:cNvSpPr/>
            <p:nvPr userDrawn="1"/>
          </p:nvSpPr>
          <p:spPr>
            <a:xfrm>
              <a:off x="787235" y="1151919"/>
              <a:ext cx="100882" cy="1008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 xmlns:a16="http://schemas.microsoft.com/office/drawing/2014/main" id="{90C63FCB-7C4F-6542-AD5C-6CDFA991FBE7}"/>
                </a:ext>
              </a:extLst>
            </p:cNvPr>
            <p:cNvSpPr/>
            <p:nvPr userDrawn="1"/>
          </p:nvSpPr>
          <p:spPr>
            <a:xfrm>
              <a:off x="965465" y="1151919"/>
              <a:ext cx="100882" cy="1008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 xmlns:a16="http://schemas.microsoft.com/office/drawing/2014/main" id="{05DE9D6C-6485-2F45-B2D7-2FF701C1D487}"/>
                </a:ext>
              </a:extLst>
            </p:cNvPr>
            <p:cNvSpPr/>
            <p:nvPr userDrawn="1"/>
          </p:nvSpPr>
          <p:spPr>
            <a:xfrm>
              <a:off x="1143695" y="1151919"/>
              <a:ext cx="100882" cy="10088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 xmlns:a16="http://schemas.microsoft.com/office/drawing/2014/main" id="{B5FCE96E-0575-9E4F-927C-DA62B7AA5CD3}"/>
                </a:ext>
              </a:extLst>
            </p:cNvPr>
            <p:cNvSpPr/>
            <p:nvPr userDrawn="1"/>
          </p:nvSpPr>
          <p:spPr>
            <a:xfrm>
              <a:off x="1321925" y="1151919"/>
              <a:ext cx="100882" cy="1008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itle 1">
            <a:extLst>
              <a:ext uri="{FF2B5EF4-FFF2-40B4-BE49-F238E27FC236}">
                <a16:creationId xmlns="" xmlns:a16="http://schemas.microsoft.com/office/drawing/2014/main" id="{1733439B-C3BB-D146-8F1C-14DDF9A33AD5}"/>
              </a:ext>
            </a:extLst>
          </p:cNvPr>
          <p:cNvSpPr txBox="1">
            <a:spLocks/>
          </p:cNvSpPr>
          <p:nvPr userDrawn="1"/>
        </p:nvSpPr>
        <p:spPr>
          <a:xfrm>
            <a:off x="463924" y="683869"/>
            <a:ext cx="11264152" cy="341881"/>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3000" b="1" kern="1200">
                <a:solidFill>
                  <a:schemeClr val="tx2"/>
                </a:solidFill>
                <a:latin typeface="Arial" panose="020B0604020202020204" pitchFamily="34" charset="0"/>
                <a:ea typeface="+mj-ea"/>
                <a:cs typeface="Arial" panose="020B0604020202020204" pitchFamily="34" charset="0"/>
              </a:defRPr>
            </a:lvl1pPr>
          </a:lstStyle>
          <a:p>
            <a:pPr>
              <a:lnSpc>
                <a:spcPct val="125000"/>
              </a:lnSpc>
            </a:pPr>
            <a:r>
              <a:rPr lang="en-US" sz="1200" b="0" dirty="0">
                <a:solidFill>
                  <a:schemeClr val="tx2">
                    <a:lumMod val="40000"/>
                    <a:lumOff val="60000"/>
                  </a:schemeClr>
                </a:solidFill>
                <a:latin typeface="Arial" panose="020B0604020202020204" pitchFamily="34" charset="0"/>
                <a:cs typeface="Arial" panose="020B0604020202020204" pitchFamily="34" charset="0"/>
              </a:rPr>
              <a:t>This is a sample text, Insert your desired text here this is a sample text.</a:t>
            </a:r>
          </a:p>
        </p:txBody>
      </p:sp>
      <p:sp>
        <p:nvSpPr>
          <p:cNvPr id="4" name="Picture Placeholder 3">
            <a:extLst>
              <a:ext uri="{FF2B5EF4-FFF2-40B4-BE49-F238E27FC236}">
                <a16:creationId xmlns="" xmlns:a16="http://schemas.microsoft.com/office/drawing/2014/main" id="{4213F38D-B843-894C-A210-AB9978CC9E1A}"/>
              </a:ext>
            </a:extLst>
          </p:cNvPr>
          <p:cNvSpPr>
            <a:spLocks noGrp="1"/>
          </p:cNvSpPr>
          <p:nvPr>
            <p:ph type="pic" sz="quarter" idx="13"/>
          </p:nvPr>
        </p:nvSpPr>
        <p:spPr>
          <a:xfrm>
            <a:off x="600075" y="1338263"/>
            <a:ext cx="5062538" cy="2236787"/>
          </a:xfrm>
        </p:spPr>
        <p:txBody>
          <a:bodyPr anchor="ctr">
            <a:normAutofit/>
          </a:bodyPr>
          <a:lstStyle>
            <a:lvl1pPr algn="ctr">
              <a:defRPr sz="1200">
                <a:solidFill>
                  <a:schemeClr val="tx2">
                    <a:lumMod val="60000"/>
                    <a:lumOff val="40000"/>
                  </a:schemeClr>
                </a:solidFill>
                <a:latin typeface="Arial" panose="020B0604020202020204" pitchFamily="34" charset="0"/>
                <a:cs typeface="Arial" panose="020B0604020202020204" pitchFamily="34" charset="0"/>
              </a:defRPr>
            </a:lvl1pPr>
          </a:lstStyle>
          <a:p>
            <a:endParaRPr lang="en-US"/>
          </a:p>
        </p:txBody>
      </p:sp>
      <p:sp>
        <p:nvSpPr>
          <p:cNvPr id="31" name="Picture Placeholder 3">
            <a:extLst>
              <a:ext uri="{FF2B5EF4-FFF2-40B4-BE49-F238E27FC236}">
                <a16:creationId xmlns="" xmlns:a16="http://schemas.microsoft.com/office/drawing/2014/main" id="{B2CADB96-1611-F141-BC66-F60A7A541FAF}"/>
              </a:ext>
            </a:extLst>
          </p:cNvPr>
          <p:cNvSpPr>
            <a:spLocks noGrp="1"/>
          </p:cNvSpPr>
          <p:nvPr>
            <p:ph type="pic" sz="quarter" idx="14"/>
          </p:nvPr>
        </p:nvSpPr>
        <p:spPr>
          <a:xfrm>
            <a:off x="6612683" y="1338263"/>
            <a:ext cx="5062538" cy="2236787"/>
          </a:xfrm>
        </p:spPr>
        <p:txBody>
          <a:bodyPr anchor="ctr">
            <a:normAutofit/>
          </a:bodyPr>
          <a:lstStyle>
            <a:lvl1pPr algn="ctr">
              <a:defRPr sz="1200">
                <a:solidFill>
                  <a:schemeClr val="tx2">
                    <a:lumMod val="60000"/>
                    <a:lumOff val="40000"/>
                  </a:schemeClr>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 xmlns:p14="http://schemas.microsoft.com/office/powerpoint/2010/main" val="1459799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ortfolio">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7D6921-A0EA-DE4A-B600-466AEC0DEB1F}"/>
              </a:ext>
            </a:extLst>
          </p:cNvPr>
          <p:cNvSpPr>
            <a:spLocks noGrp="1"/>
          </p:cNvSpPr>
          <p:nvPr>
            <p:ph type="title"/>
          </p:nvPr>
        </p:nvSpPr>
        <p:spPr>
          <a:xfrm>
            <a:off x="463924" y="242167"/>
            <a:ext cx="11264152" cy="547274"/>
          </a:xfrm>
        </p:spPr>
        <p:txBody>
          <a:bodyPr anchor="t">
            <a:noAutofit/>
          </a:bodyPr>
          <a:lstStyle>
            <a:lvl1pPr>
              <a:lnSpc>
                <a:spcPct val="100000"/>
              </a:lnSpc>
              <a:defRPr sz="30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Oval 5">
            <a:extLst>
              <a:ext uri="{FF2B5EF4-FFF2-40B4-BE49-F238E27FC236}">
                <a16:creationId xmlns="" xmlns:a16="http://schemas.microsoft.com/office/drawing/2014/main" id="{5EBB8C2E-0EFF-D94F-B25F-A4E7CD1179FD}"/>
              </a:ext>
            </a:extLst>
          </p:cNvPr>
          <p:cNvSpPr/>
          <p:nvPr userDrawn="1"/>
        </p:nvSpPr>
        <p:spPr>
          <a:xfrm>
            <a:off x="11239949" y="6253521"/>
            <a:ext cx="488127" cy="488127"/>
          </a:xfrm>
          <a:prstGeom prst="ellipse">
            <a:avLst/>
          </a:prstGeom>
          <a:gradFill>
            <a:gsLst>
              <a:gs pos="0">
                <a:schemeClr val="accent5"/>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 xmlns:a16="http://schemas.microsoft.com/office/drawing/2014/main" id="{02A6630E-5BAF-C640-88CA-CB0D3FC708B6}"/>
              </a:ext>
            </a:extLst>
          </p:cNvPr>
          <p:cNvSpPr>
            <a:spLocks noGrp="1"/>
          </p:cNvSpPr>
          <p:nvPr>
            <p:ph type="sldNum" sz="quarter" idx="12"/>
          </p:nvPr>
        </p:nvSpPr>
        <p:spPr>
          <a:xfrm>
            <a:off x="11201410" y="6316007"/>
            <a:ext cx="562535" cy="365125"/>
          </a:xfrm>
        </p:spPr>
        <p:txBody>
          <a:bodyPr/>
          <a:lstStyle>
            <a:lvl1pPr algn="ctr">
              <a:defRPr>
                <a:solidFill>
                  <a:schemeClr val="bg1"/>
                </a:solidFill>
                <a:latin typeface="Arial" panose="020B0604020202020204" pitchFamily="34" charset="0"/>
                <a:cs typeface="Arial" panose="020B0604020202020204" pitchFamily="34" charset="0"/>
              </a:defRPr>
            </a:lvl1pPr>
          </a:lstStyle>
          <a:p>
            <a:fld id="{C7042EF7-66E3-A44D-BBB4-14CCC0F42210}" type="slidenum">
              <a:rPr lang="en-US" smtClean="0"/>
              <a:pPr/>
              <a:t>‹#›</a:t>
            </a:fld>
            <a:endParaRPr lang="en-US"/>
          </a:p>
        </p:txBody>
      </p:sp>
      <p:grpSp>
        <p:nvGrpSpPr>
          <p:cNvPr id="20" name="Group 19">
            <a:extLst>
              <a:ext uri="{FF2B5EF4-FFF2-40B4-BE49-F238E27FC236}">
                <a16:creationId xmlns="" xmlns:a16="http://schemas.microsoft.com/office/drawing/2014/main" id="{CA62DD16-908C-FE45-A7ED-87680FDA939A}"/>
              </a:ext>
            </a:extLst>
          </p:cNvPr>
          <p:cNvGrpSpPr/>
          <p:nvPr userDrawn="1"/>
        </p:nvGrpSpPr>
        <p:grpSpPr>
          <a:xfrm>
            <a:off x="494469" y="6247857"/>
            <a:ext cx="7700754" cy="511448"/>
            <a:chOff x="1832720" y="5446059"/>
            <a:chExt cx="7700754" cy="511448"/>
          </a:xfrm>
        </p:grpSpPr>
        <p:sp>
          <p:nvSpPr>
            <p:cNvPr id="9" name="POWERPOINT TEMPLATE">
              <a:extLst>
                <a:ext uri="{FF2B5EF4-FFF2-40B4-BE49-F238E27FC236}">
                  <a16:creationId xmlns="" xmlns:a16="http://schemas.microsoft.com/office/drawing/2014/main" id="{F2E3E390-FACF-AE4D-B806-705A25A5EECB}"/>
                </a:ext>
              </a:extLst>
            </p:cNvPr>
            <p:cNvSpPr/>
            <p:nvPr userDrawn="1"/>
          </p:nvSpPr>
          <p:spPr>
            <a:xfrm>
              <a:off x="3187771" y="5562837"/>
              <a:ext cx="2076531" cy="279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nSpc>
                  <a:spcPts val="4500"/>
                </a:lnSpc>
                <a:tabLst>
                  <a:tab pos="1066800" algn="l"/>
                </a:tabLst>
                <a:defRPr sz="3821">
                  <a:latin typeface="Arial"/>
                  <a:ea typeface="Arial"/>
                  <a:cs typeface="Arial"/>
                  <a:sym typeface="Arial"/>
                </a:defRPr>
              </a:lvl1pPr>
            </a:lstStyle>
            <a:p>
              <a:pPr algn="l">
                <a:lnSpc>
                  <a:spcPct val="150000"/>
                </a:lnSpc>
              </a:pPr>
              <a:r>
                <a:rPr sz="1000" spc="170" dirty="0">
                  <a:solidFill>
                    <a:schemeClr val="tx2"/>
                  </a:solidFill>
                </a:rPr>
                <a:t>POWERPOINT TEMPLATE</a:t>
              </a:r>
            </a:p>
          </p:txBody>
        </p:sp>
        <p:sp>
          <p:nvSpPr>
            <p:cNvPr id="10" name="Shape">
              <a:extLst>
                <a:ext uri="{FF2B5EF4-FFF2-40B4-BE49-F238E27FC236}">
                  <a16:creationId xmlns="" xmlns:a16="http://schemas.microsoft.com/office/drawing/2014/main" id="{DAD6223F-C12E-0A4D-A4F9-E1488125F002}"/>
                </a:ext>
              </a:extLst>
            </p:cNvPr>
            <p:cNvSpPr/>
            <p:nvPr userDrawn="1"/>
          </p:nvSpPr>
          <p:spPr>
            <a:xfrm>
              <a:off x="1944118" y="5505141"/>
              <a:ext cx="103773" cy="57696"/>
            </a:xfrm>
            <a:custGeom>
              <a:avLst/>
              <a:gdLst/>
              <a:ahLst/>
              <a:cxnLst>
                <a:cxn ang="0">
                  <a:pos x="wd2" y="hd2"/>
                </a:cxn>
                <a:cxn ang="5400000">
                  <a:pos x="wd2" y="hd2"/>
                </a:cxn>
                <a:cxn ang="10800000">
                  <a:pos x="wd2" y="hd2"/>
                </a:cxn>
                <a:cxn ang="16200000">
                  <a:pos x="wd2" y="hd2"/>
                </a:cxn>
              </a:cxnLst>
              <a:rect l="0" t="0" r="r" b="b"/>
              <a:pathLst>
                <a:path w="21600" h="21600" extrusionOk="0">
                  <a:moveTo>
                    <a:pt x="6149" y="19425"/>
                  </a:moveTo>
                  <a:cubicBezTo>
                    <a:pt x="6149" y="14812"/>
                    <a:pt x="8235" y="11059"/>
                    <a:pt x="10800" y="11059"/>
                  </a:cubicBezTo>
                  <a:cubicBezTo>
                    <a:pt x="13365" y="11059"/>
                    <a:pt x="15451" y="14812"/>
                    <a:pt x="15451" y="19425"/>
                  </a:cubicBezTo>
                  <a:lnTo>
                    <a:pt x="15451" y="21600"/>
                  </a:lnTo>
                  <a:lnTo>
                    <a:pt x="21600" y="21600"/>
                  </a:lnTo>
                  <a:lnTo>
                    <a:pt x="21600" y="19425"/>
                  </a:lnTo>
                  <a:cubicBezTo>
                    <a:pt x="21600" y="8714"/>
                    <a:pt x="16755" y="0"/>
                    <a:pt x="10800" y="0"/>
                  </a:cubicBezTo>
                  <a:cubicBezTo>
                    <a:pt x="4845" y="0"/>
                    <a:pt x="0" y="8714"/>
                    <a:pt x="0" y="19425"/>
                  </a:cubicBezTo>
                  <a:lnTo>
                    <a:pt x="0" y="21600"/>
                  </a:lnTo>
                  <a:lnTo>
                    <a:pt x="6149" y="21600"/>
                  </a:lnTo>
                  <a:cubicBezTo>
                    <a:pt x="6149" y="21600"/>
                    <a:pt x="6149" y="19425"/>
                    <a:pt x="6149" y="19425"/>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 xmlns:a16="http://schemas.microsoft.com/office/drawing/2014/main" id="{C90BBA63-DD83-0B48-9978-7E03F4CBCB58}"/>
                </a:ext>
              </a:extLst>
            </p:cNvPr>
            <p:cNvSpPr/>
            <p:nvPr userDrawn="1"/>
          </p:nvSpPr>
          <p:spPr>
            <a:xfrm>
              <a:off x="1944118" y="5840730"/>
              <a:ext cx="103773" cy="57694"/>
            </a:xfrm>
            <a:custGeom>
              <a:avLst/>
              <a:gdLst/>
              <a:ahLst/>
              <a:cxnLst>
                <a:cxn ang="0">
                  <a:pos x="wd2" y="hd2"/>
                </a:cxn>
                <a:cxn ang="5400000">
                  <a:pos x="wd2" y="hd2"/>
                </a:cxn>
                <a:cxn ang="10800000">
                  <a:pos x="wd2" y="hd2"/>
                </a:cxn>
                <a:cxn ang="16200000">
                  <a:pos x="wd2" y="hd2"/>
                </a:cxn>
              </a:cxnLst>
              <a:rect l="0" t="0" r="r" b="b"/>
              <a:pathLst>
                <a:path w="21600" h="21600" extrusionOk="0">
                  <a:moveTo>
                    <a:pt x="15451" y="2174"/>
                  </a:moveTo>
                  <a:cubicBezTo>
                    <a:pt x="15451" y="6787"/>
                    <a:pt x="13365" y="10540"/>
                    <a:pt x="10800" y="10540"/>
                  </a:cubicBezTo>
                  <a:cubicBezTo>
                    <a:pt x="8235" y="10540"/>
                    <a:pt x="6149" y="6787"/>
                    <a:pt x="6149" y="2174"/>
                  </a:cubicBezTo>
                  <a:lnTo>
                    <a:pt x="6149" y="0"/>
                  </a:lnTo>
                  <a:lnTo>
                    <a:pt x="0" y="0"/>
                  </a:lnTo>
                  <a:lnTo>
                    <a:pt x="0" y="2174"/>
                  </a:lnTo>
                  <a:cubicBezTo>
                    <a:pt x="0" y="12886"/>
                    <a:pt x="4845" y="21600"/>
                    <a:pt x="10800" y="21600"/>
                  </a:cubicBezTo>
                  <a:cubicBezTo>
                    <a:pt x="16755" y="21600"/>
                    <a:pt x="21600" y="12886"/>
                    <a:pt x="21600" y="2174"/>
                  </a:cubicBezTo>
                  <a:lnTo>
                    <a:pt x="21600" y="0"/>
                  </a:lnTo>
                  <a:lnTo>
                    <a:pt x="15451" y="0"/>
                  </a:lnTo>
                  <a:cubicBezTo>
                    <a:pt x="15451" y="0"/>
                    <a:pt x="15451" y="2174"/>
                    <a:pt x="15451" y="2174"/>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 xmlns:a16="http://schemas.microsoft.com/office/drawing/2014/main" id="{12DDF70E-76E8-BC48-8899-4A05678668E4}"/>
                </a:ext>
              </a:extLst>
            </p:cNvPr>
            <p:cNvSpPr/>
            <p:nvPr userDrawn="1"/>
          </p:nvSpPr>
          <p:spPr>
            <a:xfrm>
              <a:off x="1885036" y="5446059"/>
              <a:ext cx="221938" cy="116778"/>
            </a:xfrm>
            <a:custGeom>
              <a:avLst/>
              <a:gdLst/>
              <a:ahLst/>
              <a:cxnLst>
                <a:cxn ang="0">
                  <a:pos x="wd2" y="hd2"/>
                </a:cxn>
                <a:cxn ang="5400000">
                  <a:pos x="wd2" y="hd2"/>
                </a:cxn>
                <a:cxn ang="10800000">
                  <a:pos x="wd2" y="hd2"/>
                </a:cxn>
                <a:cxn ang="16200000">
                  <a:pos x="wd2" y="hd2"/>
                </a:cxn>
              </a:cxnLst>
              <a:rect l="0" t="0" r="r" b="b"/>
              <a:pathLst>
                <a:path w="21600" h="21600" extrusionOk="0">
                  <a:moveTo>
                    <a:pt x="2875" y="20525"/>
                  </a:moveTo>
                  <a:cubicBezTo>
                    <a:pt x="2875" y="12221"/>
                    <a:pt x="6430" y="5464"/>
                    <a:pt x="10800" y="5464"/>
                  </a:cubicBezTo>
                  <a:cubicBezTo>
                    <a:pt x="15170" y="5464"/>
                    <a:pt x="18725" y="12221"/>
                    <a:pt x="18725" y="20525"/>
                  </a:cubicBezTo>
                  <a:lnTo>
                    <a:pt x="18725" y="21600"/>
                  </a:lnTo>
                  <a:lnTo>
                    <a:pt x="21600" y="21600"/>
                  </a:lnTo>
                  <a:lnTo>
                    <a:pt x="21600" y="20526"/>
                  </a:lnTo>
                  <a:cubicBezTo>
                    <a:pt x="21600" y="9190"/>
                    <a:pt x="16765" y="0"/>
                    <a:pt x="10800" y="0"/>
                  </a:cubicBezTo>
                  <a:cubicBezTo>
                    <a:pt x="4835" y="0"/>
                    <a:pt x="0" y="9190"/>
                    <a:pt x="0" y="20526"/>
                  </a:cubicBezTo>
                  <a:lnTo>
                    <a:pt x="0" y="21600"/>
                  </a:lnTo>
                  <a:lnTo>
                    <a:pt x="2875" y="21600"/>
                  </a:lnTo>
                  <a:cubicBezTo>
                    <a:pt x="2875" y="21600"/>
                    <a:pt x="2875" y="20525"/>
                    <a:pt x="2875" y="20525"/>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Shape">
              <a:extLst>
                <a:ext uri="{FF2B5EF4-FFF2-40B4-BE49-F238E27FC236}">
                  <a16:creationId xmlns="" xmlns:a16="http://schemas.microsoft.com/office/drawing/2014/main" id="{D0782FF0-04AD-4B4A-B419-2DD41623611C}"/>
                </a:ext>
              </a:extLst>
            </p:cNvPr>
            <p:cNvSpPr/>
            <p:nvPr userDrawn="1"/>
          </p:nvSpPr>
          <p:spPr>
            <a:xfrm>
              <a:off x="1885036" y="5840730"/>
              <a:ext cx="221938" cy="116777"/>
            </a:xfrm>
            <a:custGeom>
              <a:avLst/>
              <a:gdLst/>
              <a:ahLst/>
              <a:cxnLst>
                <a:cxn ang="0">
                  <a:pos x="wd2" y="hd2"/>
                </a:cxn>
                <a:cxn ang="5400000">
                  <a:pos x="wd2" y="hd2"/>
                </a:cxn>
                <a:cxn ang="10800000">
                  <a:pos x="wd2" y="hd2"/>
                </a:cxn>
                <a:cxn ang="16200000">
                  <a:pos x="wd2" y="hd2"/>
                </a:cxn>
              </a:cxnLst>
              <a:rect l="0" t="0" r="r" b="b"/>
              <a:pathLst>
                <a:path w="21600" h="21600" extrusionOk="0">
                  <a:moveTo>
                    <a:pt x="18725" y="1074"/>
                  </a:moveTo>
                  <a:cubicBezTo>
                    <a:pt x="18725" y="9379"/>
                    <a:pt x="15170" y="16136"/>
                    <a:pt x="10800" y="16136"/>
                  </a:cubicBezTo>
                  <a:cubicBezTo>
                    <a:pt x="6430" y="16136"/>
                    <a:pt x="2875" y="9379"/>
                    <a:pt x="2875" y="1074"/>
                  </a:cubicBezTo>
                  <a:lnTo>
                    <a:pt x="2875" y="0"/>
                  </a:lnTo>
                  <a:lnTo>
                    <a:pt x="0" y="0"/>
                  </a:lnTo>
                  <a:lnTo>
                    <a:pt x="0" y="1074"/>
                  </a:lnTo>
                  <a:cubicBezTo>
                    <a:pt x="0" y="12410"/>
                    <a:pt x="4835" y="21600"/>
                    <a:pt x="10800" y="21600"/>
                  </a:cubicBezTo>
                  <a:cubicBezTo>
                    <a:pt x="16765" y="21600"/>
                    <a:pt x="21600" y="12410"/>
                    <a:pt x="21600" y="1074"/>
                  </a:cubicBezTo>
                  <a:lnTo>
                    <a:pt x="21600" y="0"/>
                  </a:lnTo>
                  <a:lnTo>
                    <a:pt x="18725" y="0"/>
                  </a:lnTo>
                  <a:cubicBezTo>
                    <a:pt x="18725" y="0"/>
                    <a:pt x="18725" y="1074"/>
                    <a:pt x="18725" y="1074"/>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POWERPOINT TEMPLATE">
              <a:extLst>
                <a:ext uri="{FF2B5EF4-FFF2-40B4-BE49-F238E27FC236}">
                  <a16:creationId xmlns="" xmlns:a16="http://schemas.microsoft.com/office/drawing/2014/main" id="{06295E2A-3E41-9B4F-A15C-7403DA4D8615}"/>
                </a:ext>
              </a:extLst>
            </p:cNvPr>
            <p:cNvSpPr/>
            <p:nvPr userDrawn="1"/>
          </p:nvSpPr>
          <p:spPr>
            <a:xfrm>
              <a:off x="1832720" y="5510100"/>
              <a:ext cx="1355051" cy="3847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nSpc>
                  <a:spcPts val="4500"/>
                </a:lnSpc>
                <a:tabLst>
                  <a:tab pos="1066800" algn="l"/>
                </a:tabLst>
                <a:defRPr sz="3821">
                  <a:latin typeface="Arial"/>
                  <a:ea typeface="Arial"/>
                  <a:cs typeface="Arial"/>
                  <a:sym typeface="Arial"/>
                </a:defRPr>
              </a:lvl1pPr>
            </a:lstStyle>
            <a:p>
              <a:pPr algn="l">
                <a:lnSpc>
                  <a:spcPct val="100000"/>
                </a:lnSpc>
              </a:pPr>
              <a:r>
                <a:rPr lang="en-US" sz="2000" dirty="0" err="1">
                  <a:solidFill>
                    <a:schemeClr val="tx2"/>
                  </a:solidFill>
                </a:rPr>
                <a:t>Whirl</a:t>
              </a:r>
              <a:r>
                <a:rPr lang="en-US" sz="2000" dirty="0" err="1">
                  <a:solidFill>
                    <a:schemeClr val="accent3"/>
                  </a:solidFill>
                  <a:latin typeface="Arial Black" panose="020B0604020202020204" pitchFamily="34" charset="0"/>
                  <a:cs typeface="Arial Black" panose="020B0604020202020204" pitchFamily="34" charset="0"/>
                </a:rPr>
                <a:t>Wind</a:t>
              </a:r>
              <a:endParaRPr sz="2000" spc="170" dirty="0">
                <a:solidFill>
                  <a:schemeClr val="accent3"/>
                </a:solidFill>
              </a:endParaRPr>
            </a:p>
          </p:txBody>
        </p:sp>
        <p:sp>
          <p:nvSpPr>
            <p:cNvPr id="21" name="POWERPOINT TEMPLATE">
              <a:extLst>
                <a:ext uri="{FF2B5EF4-FFF2-40B4-BE49-F238E27FC236}">
                  <a16:creationId xmlns="" xmlns:a16="http://schemas.microsoft.com/office/drawing/2014/main" id="{D7B7B2BA-B6DE-0C4A-A5A1-492B46522974}"/>
                </a:ext>
              </a:extLst>
            </p:cNvPr>
            <p:cNvSpPr/>
            <p:nvPr userDrawn="1"/>
          </p:nvSpPr>
          <p:spPr>
            <a:xfrm>
              <a:off x="5442611" y="5603473"/>
              <a:ext cx="4090863"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t">
              <a:spAutoFit/>
            </a:bodyPr>
            <a:lstStyle>
              <a:lvl1pPr>
                <a:lnSpc>
                  <a:spcPts val="4500"/>
                </a:lnSpc>
                <a:tabLst>
                  <a:tab pos="1066800" algn="l"/>
                </a:tabLst>
                <a:defRPr sz="3821">
                  <a:latin typeface="Arial"/>
                  <a:ea typeface="Arial"/>
                  <a:cs typeface="Arial"/>
                  <a:sym typeface="Arial"/>
                </a:defRPr>
              </a:lvl1pPr>
            </a:lstStyle>
            <a:p>
              <a:pPr>
                <a:lnSpc>
                  <a:spcPct val="100000"/>
                </a:lnSpc>
              </a:pPr>
              <a:r>
                <a:rPr lang="en-US" sz="1000" dirty="0">
                  <a:solidFill>
                    <a:schemeClr val="tx2"/>
                  </a:solidFill>
                </a:rPr>
                <a:t>|      Email : </a:t>
              </a:r>
              <a:r>
                <a:rPr lang="en-US" sz="1000" dirty="0" err="1">
                  <a:solidFill>
                    <a:schemeClr val="tx2"/>
                  </a:solidFill>
                </a:rPr>
                <a:t>example@example.com</a:t>
              </a:r>
              <a:r>
                <a:rPr lang="en-US" sz="1000" dirty="0">
                  <a:solidFill>
                    <a:schemeClr val="tx2"/>
                  </a:solidFill>
                </a:rPr>
                <a:t>       |       Web : </a:t>
              </a:r>
              <a:r>
                <a:rPr lang="en-US" sz="1000" dirty="0" err="1">
                  <a:solidFill>
                    <a:schemeClr val="tx2"/>
                  </a:solidFill>
                </a:rPr>
                <a:t>www.example.com</a:t>
              </a:r>
              <a:endParaRPr lang="en-US" sz="1000" dirty="0">
                <a:solidFill>
                  <a:schemeClr val="tx2"/>
                </a:solidFill>
              </a:endParaRPr>
            </a:p>
          </p:txBody>
        </p:sp>
      </p:grpSp>
      <p:cxnSp>
        <p:nvCxnSpPr>
          <p:cNvPr id="23" name="Straight Connector 22">
            <a:extLst>
              <a:ext uri="{FF2B5EF4-FFF2-40B4-BE49-F238E27FC236}">
                <a16:creationId xmlns="" xmlns:a16="http://schemas.microsoft.com/office/drawing/2014/main" id="{2CA8B011-0779-5C4C-9999-1756A863A773}"/>
              </a:ext>
            </a:extLst>
          </p:cNvPr>
          <p:cNvCxnSpPr>
            <a:cxnSpLocks/>
          </p:cNvCxnSpPr>
          <p:nvPr userDrawn="1"/>
        </p:nvCxnSpPr>
        <p:spPr>
          <a:xfrm>
            <a:off x="863804" y="6300509"/>
            <a:ext cx="1022113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 xmlns:a16="http://schemas.microsoft.com/office/drawing/2014/main" id="{16551BFD-F06C-7F4F-ADBD-CC8078E94F24}"/>
              </a:ext>
            </a:extLst>
          </p:cNvPr>
          <p:cNvGrpSpPr/>
          <p:nvPr userDrawn="1"/>
        </p:nvGrpSpPr>
        <p:grpSpPr>
          <a:xfrm>
            <a:off x="575322" y="967096"/>
            <a:ext cx="813802" cy="100882"/>
            <a:chOff x="609005" y="1151919"/>
            <a:chExt cx="813802" cy="100882"/>
          </a:xfrm>
        </p:grpSpPr>
        <p:sp>
          <p:nvSpPr>
            <p:cNvPr id="26" name="Oval 25">
              <a:extLst>
                <a:ext uri="{FF2B5EF4-FFF2-40B4-BE49-F238E27FC236}">
                  <a16:creationId xmlns="" xmlns:a16="http://schemas.microsoft.com/office/drawing/2014/main" id="{323DB7C3-F18E-ED4F-A534-31635E3562FF}"/>
                </a:ext>
              </a:extLst>
            </p:cNvPr>
            <p:cNvSpPr/>
            <p:nvPr userDrawn="1"/>
          </p:nvSpPr>
          <p:spPr>
            <a:xfrm>
              <a:off x="609005" y="1151919"/>
              <a:ext cx="100882" cy="1008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 xmlns:a16="http://schemas.microsoft.com/office/drawing/2014/main" id="{A49EBA86-267D-1946-BE62-E8BD7FC38750}"/>
                </a:ext>
              </a:extLst>
            </p:cNvPr>
            <p:cNvSpPr/>
            <p:nvPr userDrawn="1"/>
          </p:nvSpPr>
          <p:spPr>
            <a:xfrm>
              <a:off x="787235" y="1151919"/>
              <a:ext cx="100882" cy="1008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 xmlns:a16="http://schemas.microsoft.com/office/drawing/2014/main" id="{90C63FCB-7C4F-6542-AD5C-6CDFA991FBE7}"/>
                </a:ext>
              </a:extLst>
            </p:cNvPr>
            <p:cNvSpPr/>
            <p:nvPr userDrawn="1"/>
          </p:nvSpPr>
          <p:spPr>
            <a:xfrm>
              <a:off x="965465" y="1151919"/>
              <a:ext cx="100882" cy="1008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 xmlns:a16="http://schemas.microsoft.com/office/drawing/2014/main" id="{05DE9D6C-6485-2F45-B2D7-2FF701C1D487}"/>
                </a:ext>
              </a:extLst>
            </p:cNvPr>
            <p:cNvSpPr/>
            <p:nvPr userDrawn="1"/>
          </p:nvSpPr>
          <p:spPr>
            <a:xfrm>
              <a:off x="1143695" y="1151919"/>
              <a:ext cx="100882" cy="10088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 xmlns:a16="http://schemas.microsoft.com/office/drawing/2014/main" id="{B5FCE96E-0575-9E4F-927C-DA62B7AA5CD3}"/>
                </a:ext>
              </a:extLst>
            </p:cNvPr>
            <p:cNvSpPr/>
            <p:nvPr userDrawn="1"/>
          </p:nvSpPr>
          <p:spPr>
            <a:xfrm>
              <a:off x="1321925" y="1151919"/>
              <a:ext cx="100882" cy="1008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itle 1">
            <a:extLst>
              <a:ext uri="{FF2B5EF4-FFF2-40B4-BE49-F238E27FC236}">
                <a16:creationId xmlns="" xmlns:a16="http://schemas.microsoft.com/office/drawing/2014/main" id="{1733439B-C3BB-D146-8F1C-14DDF9A33AD5}"/>
              </a:ext>
            </a:extLst>
          </p:cNvPr>
          <p:cNvSpPr txBox="1">
            <a:spLocks/>
          </p:cNvSpPr>
          <p:nvPr userDrawn="1"/>
        </p:nvSpPr>
        <p:spPr>
          <a:xfrm>
            <a:off x="463924" y="683869"/>
            <a:ext cx="11264152" cy="341881"/>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3000" b="1" kern="1200">
                <a:solidFill>
                  <a:schemeClr val="tx2"/>
                </a:solidFill>
                <a:latin typeface="Arial" panose="020B0604020202020204" pitchFamily="34" charset="0"/>
                <a:ea typeface="+mj-ea"/>
                <a:cs typeface="Arial" panose="020B0604020202020204" pitchFamily="34" charset="0"/>
              </a:defRPr>
            </a:lvl1pPr>
          </a:lstStyle>
          <a:p>
            <a:pPr>
              <a:lnSpc>
                <a:spcPct val="125000"/>
              </a:lnSpc>
            </a:pPr>
            <a:r>
              <a:rPr lang="en-US" sz="1200" b="0" dirty="0">
                <a:solidFill>
                  <a:schemeClr val="tx2">
                    <a:lumMod val="40000"/>
                    <a:lumOff val="60000"/>
                  </a:schemeClr>
                </a:solidFill>
                <a:latin typeface="Arial" panose="020B0604020202020204" pitchFamily="34" charset="0"/>
                <a:cs typeface="Arial" panose="020B0604020202020204" pitchFamily="34" charset="0"/>
              </a:rPr>
              <a:t>This is a sample text, Insert your desired text here this is a sample text.</a:t>
            </a:r>
          </a:p>
        </p:txBody>
      </p:sp>
      <p:sp>
        <p:nvSpPr>
          <p:cNvPr id="4" name="Picture Placeholder 3">
            <a:extLst>
              <a:ext uri="{FF2B5EF4-FFF2-40B4-BE49-F238E27FC236}">
                <a16:creationId xmlns="" xmlns:a16="http://schemas.microsoft.com/office/drawing/2014/main" id="{4213F38D-B843-894C-A210-AB9978CC9E1A}"/>
              </a:ext>
            </a:extLst>
          </p:cNvPr>
          <p:cNvSpPr>
            <a:spLocks noGrp="1"/>
          </p:cNvSpPr>
          <p:nvPr>
            <p:ph type="pic" sz="quarter" idx="13"/>
          </p:nvPr>
        </p:nvSpPr>
        <p:spPr>
          <a:xfrm>
            <a:off x="600075" y="1338263"/>
            <a:ext cx="2381247" cy="2448518"/>
          </a:xfrm>
        </p:spPr>
        <p:txBody>
          <a:bodyPr anchor="ctr">
            <a:normAutofit/>
          </a:bodyPr>
          <a:lstStyle>
            <a:lvl1pPr algn="ctr">
              <a:defRPr sz="1200">
                <a:solidFill>
                  <a:schemeClr val="tx2">
                    <a:lumMod val="60000"/>
                    <a:lumOff val="40000"/>
                  </a:schemeClr>
                </a:solidFill>
                <a:latin typeface="Arial" panose="020B0604020202020204" pitchFamily="34" charset="0"/>
                <a:cs typeface="Arial" panose="020B0604020202020204" pitchFamily="34" charset="0"/>
              </a:defRPr>
            </a:lvl1pPr>
          </a:lstStyle>
          <a:p>
            <a:endParaRPr lang="en-US"/>
          </a:p>
        </p:txBody>
      </p:sp>
      <p:sp>
        <p:nvSpPr>
          <p:cNvPr id="36" name="Picture Placeholder 3">
            <a:extLst>
              <a:ext uri="{FF2B5EF4-FFF2-40B4-BE49-F238E27FC236}">
                <a16:creationId xmlns="" xmlns:a16="http://schemas.microsoft.com/office/drawing/2014/main" id="{62498374-8C88-3748-8F54-BD0D00DF05AB}"/>
              </a:ext>
            </a:extLst>
          </p:cNvPr>
          <p:cNvSpPr>
            <a:spLocks noGrp="1"/>
          </p:cNvSpPr>
          <p:nvPr>
            <p:ph type="pic" sz="quarter" idx="14"/>
          </p:nvPr>
        </p:nvSpPr>
        <p:spPr>
          <a:xfrm>
            <a:off x="3515659" y="1338263"/>
            <a:ext cx="2381247" cy="2448518"/>
          </a:xfrm>
        </p:spPr>
        <p:txBody>
          <a:bodyPr anchor="ctr">
            <a:normAutofit/>
          </a:bodyPr>
          <a:lstStyle>
            <a:lvl1pPr algn="ctr">
              <a:defRPr sz="1200">
                <a:solidFill>
                  <a:schemeClr val="tx2">
                    <a:lumMod val="60000"/>
                    <a:lumOff val="40000"/>
                  </a:schemeClr>
                </a:solidFill>
                <a:latin typeface="Arial" panose="020B0604020202020204" pitchFamily="34" charset="0"/>
                <a:cs typeface="Arial" panose="020B0604020202020204" pitchFamily="34" charset="0"/>
              </a:defRPr>
            </a:lvl1pPr>
          </a:lstStyle>
          <a:p>
            <a:endParaRPr lang="en-US"/>
          </a:p>
        </p:txBody>
      </p:sp>
      <p:sp>
        <p:nvSpPr>
          <p:cNvPr id="37" name="Picture Placeholder 3">
            <a:extLst>
              <a:ext uri="{FF2B5EF4-FFF2-40B4-BE49-F238E27FC236}">
                <a16:creationId xmlns="" xmlns:a16="http://schemas.microsoft.com/office/drawing/2014/main" id="{74227CE3-9247-4346-B075-44239131F1EE}"/>
              </a:ext>
            </a:extLst>
          </p:cNvPr>
          <p:cNvSpPr>
            <a:spLocks noGrp="1"/>
          </p:cNvSpPr>
          <p:nvPr>
            <p:ph type="pic" sz="quarter" idx="15"/>
          </p:nvPr>
        </p:nvSpPr>
        <p:spPr>
          <a:xfrm>
            <a:off x="6431015" y="1338263"/>
            <a:ext cx="2381247" cy="2448518"/>
          </a:xfrm>
        </p:spPr>
        <p:txBody>
          <a:bodyPr anchor="ctr">
            <a:normAutofit/>
          </a:bodyPr>
          <a:lstStyle>
            <a:lvl1pPr algn="ctr">
              <a:defRPr sz="1200">
                <a:solidFill>
                  <a:schemeClr val="tx2">
                    <a:lumMod val="60000"/>
                    <a:lumOff val="40000"/>
                  </a:schemeClr>
                </a:solidFill>
                <a:latin typeface="Arial" panose="020B0604020202020204" pitchFamily="34" charset="0"/>
                <a:cs typeface="Arial" panose="020B0604020202020204" pitchFamily="34" charset="0"/>
              </a:defRPr>
            </a:lvl1pPr>
          </a:lstStyle>
          <a:p>
            <a:endParaRPr lang="en-US"/>
          </a:p>
        </p:txBody>
      </p:sp>
      <p:sp>
        <p:nvSpPr>
          <p:cNvPr id="38" name="Picture Placeholder 3">
            <a:extLst>
              <a:ext uri="{FF2B5EF4-FFF2-40B4-BE49-F238E27FC236}">
                <a16:creationId xmlns="" xmlns:a16="http://schemas.microsoft.com/office/drawing/2014/main" id="{80924EFC-1647-8B44-B5E5-017A002C071F}"/>
              </a:ext>
            </a:extLst>
          </p:cNvPr>
          <p:cNvSpPr>
            <a:spLocks noGrp="1"/>
          </p:cNvSpPr>
          <p:nvPr>
            <p:ph type="pic" sz="quarter" idx="16"/>
          </p:nvPr>
        </p:nvSpPr>
        <p:spPr>
          <a:xfrm>
            <a:off x="9346599" y="1338263"/>
            <a:ext cx="2381247" cy="2448518"/>
          </a:xfrm>
        </p:spPr>
        <p:txBody>
          <a:bodyPr anchor="ctr">
            <a:normAutofit/>
          </a:bodyPr>
          <a:lstStyle>
            <a:lvl1pPr algn="ctr">
              <a:defRPr sz="1200">
                <a:solidFill>
                  <a:schemeClr val="tx2">
                    <a:lumMod val="60000"/>
                    <a:lumOff val="40000"/>
                  </a:schemeClr>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 xmlns:p14="http://schemas.microsoft.com/office/powerpoint/2010/main" val="3358134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F4D71B4E-0CE4-E745-847B-9C4F53AB49BE}"/>
              </a:ext>
            </a:extLst>
          </p:cNvPr>
          <p:cNvSpPr>
            <a:spLocks noGrp="1"/>
          </p:cNvSpPr>
          <p:nvPr>
            <p:ph type="dt" sz="half" idx="10"/>
          </p:nvPr>
        </p:nvSpPr>
        <p:spPr/>
        <p:txBody>
          <a:bodyPr/>
          <a:lstStyle/>
          <a:p>
            <a:fld id="{99B1902A-3F81-3A4E-8971-76C48C16248C}" type="datetimeFigureOut">
              <a:rPr lang="en-US" smtClean="0"/>
              <a:pPr/>
              <a:t>5/23/2020</a:t>
            </a:fld>
            <a:endParaRPr lang="en-US"/>
          </a:p>
        </p:txBody>
      </p:sp>
      <p:sp>
        <p:nvSpPr>
          <p:cNvPr id="3" name="Footer Placeholder 2">
            <a:extLst>
              <a:ext uri="{FF2B5EF4-FFF2-40B4-BE49-F238E27FC236}">
                <a16:creationId xmlns="" xmlns:a16="http://schemas.microsoft.com/office/drawing/2014/main" id="{B57EDB68-0986-A544-971E-E52A5AD330B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E01BDCA8-A05F-044E-8DD0-C0362FA608C1}"/>
              </a:ext>
            </a:extLst>
          </p:cNvPr>
          <p:cNvSpPr>
            <a:spLocks noGrp="1"/>
          </p:cNvSpPr>
          <p:nvPr>
            <p:ph type="sldNum" sz="quarter" idx="12"/>
          </p:nvPr>
        </p:nvSpPr>
        <p:spPr/>
        <p:txBody>
          <a:bodyPr/>
          <a:lstStyle/>
          <a:p>
            <a:fld id="{C7042EF7-66E3-A44D-BBB4-14CCC0F42210}" type="slidenum">
              <a:rPr lang="en-US" smtClean="0"/>
              <a:pPr/>
              <a:t>‹#›</a:t>
            </a:fld>
            <a:endParaRPr lang="en-US"/>
          </a:p>
        </p:txBody>
      </p:sp>
    </p:spTree>
    <p:extLst>
      <p:ext uri="{BB962C8B-B14F-4D97-AF65-F5344CB8AC3E}">
        <p14:creationId xmlns="" xmlns:p14="http://schemas.microsoft.com/office/powerpoint/2010/main" val="41445028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602849-B92B-AC40-8A12-22A0E9033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93B69490-3639-594B-AB68-E409446B0F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91C0A852-62A8-864A-8299-91A03E78C1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A72C0AEE-5EB0-1B4B-ACC0-9AB21057D1B7}"/>
              </a:ext>
            </a:extLst>
          </p:cNvPr>
          <p:cNvSpPr>
            <a:spLocks noGrp="1"/>
          </p:cNvSpPr>
          <p:nvPr>
            <p:ph type="dt" sz="half" idx="10"/>
          </p:nvPr>
        </p:nvSpPr>
        <p:spPr/>
        <p:txBody>
          <a:bodyPr/>
          <a:lstStyle/>
          <a:p>
            <a:fld id="{99B1902A-3F81-3A4E-8971-76C48C16248C}" type="datetimeFigureOut">
              <a:rPr lang="en-US" smtClean="0"/>
              <a:pPr/>
              <a:t>5/23/2020</a:t>
            </a:fld>
            <a:endParaRPr lang="en-US"/>
          </a:p>
        </p:txBody>
      </p:sp>
      <p:sp>
        <p:nvSpPr>
          <p:cNvPr id="6" name="Footer Placeholder 5">
            <a:extLst>
              <a:ext uri="{FF2B5EF4-FFF2-40B4-BE49-F238E27FC236}">
                <a16:creationId xmlns="" xmlns:a16="http://schemas.microsoft.com/office/drawing/2014/main" id="{CBA56DB2-07E2-104D-8199-454011C5A3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409E35EA-2EC9-AC4B-8043-A1AA4E63FC3F}"/>
              </a:ext>
            </a:extLst>
          </p:cNvPr>
          <p:cNvSpPr>
            <a:spLocks noGrp="1"/>
          </p:cNvSpPr>
          <p:nvPr>
            <p:ph type="sldNum" sz="quarter" idx="12"/>
          </p:nvPr>
        </p:nvSpPr>
        <p:spPr/>
        <p:txBody>
          <a:bodyPr/>
          <a:lstStyle/>
          <a:p>
            <a:fld id="{C7042EF7-66E3-A44D-BBB4-14CCC0F42210}" type="slidenum">
              <a:rPr lang="en-US" smtClean="0"/>
              <a:pPr/>
              <a:t>‹#›</a:t>
            </a:fld>
            <a:endParaRPr lang="en-US"/>
          </a:p>
        </p:txBody>
      </p:sp>
    </p:spTree>
    <p:extLst>
      <p:ext uri="{BB962C8B-B14F-4D97-AF65-F5344CB8AC3E}">
        <p14:creationId xmlns="" xmlns:p14="http://schemas.microsoft.com/office/powerpoint/2010/main" val="16994721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7E177E-4664-BE4E-BBD0-972A8342F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2688DBA4-8A5D-EF4B-BE7E-610C30D131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0EE09A3F-5526-F74F-875C-9400F40A8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A3FD93DD-6706-F544-AAF7-1803C9FB9E67}"/>
              </a:ext>
            </a:extLst>
          </p:cNvPr>
          <p:cNvSpPr>
            <a:spLocks noGrp="1"/>
          </p:cNvSpPr>
          <p:nvPr>
            <p:ph type="dt" sz="half" idx="10"/>
          </p:nvPr>
        </p:nvSpPr>
        <p:spPr/>
        <p:txBody>
          <a:bodyPr/>
          <a:lstStyle/>
          <a:p>
            <a:fld id="{99B1902A-3F81-3A4E-8971-76C48C16248C}" type="datetimeFigureOut">
              <a:rPr lang="en-US" smtClean="0"/>
              <a:pPr/>
              <a:t>5/23/2020</a:t>
            </a:fld>
            <a:endParaRPr lang="en-US"/>
          </a:p>
        </p:txBody>
      </p:sp>
      <p:sp>
        <p:nvSpPr>
          <p:cNvPr id="6" name="Footer Placeholder 5">
            <a:extLst>
              <a:ext uri="{FF2B5EF4-FFF2-40B4-BE49-F238E27FC236}">
                <a16:creationId xmlns="" xmlns:a16="http://schemas.microsoft.com/office/drawing/2014/main" id="{4DBF38CB-3B23-ED49-9700-BAD58DA511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9B94393D-DBEB-CA44-BAFA-0E2EA3C9E049}"/>
              </a:ext>
            </a:extLst>
          </p:cNvPr>
          <p:cNvSpPr>
            <a:spLocks noGrp="1"/>
          </p:cNvSpPr>
          <p:nvPr>
            <p:ph type="sldNum" sz="quarter" idx="12"/>
          </p:nvPr>
        </p:nvSpPr>
        <p:spPr/>
        <p:txBody>
          <a:bodyPr/>
          <a:lstStyle/>
          <a:p>
            <a:fld id="{C7042EF7-66E3-A44D-BBB4-14CCC0F42210}" type="slidenum">
              <a:rPr lang="en-US" smtClean="0"/>
              <a:pPr/>
              <a:t>‹#›</a:t>
            </a:fld>
            <a:endParaRPr lang="en-US"/>
          </a:p>
        </p:txBody>
      </p:sp>
    </p:spTree>
    <p:extLst>
      <p:ext uri="{BB962C8B-B14F-4D97-AF65-F5344CB8AC3E}">
        <p14:creationId xmlns="" xmlns:p14="http://schemas.microsoft.com/office/powerpoint/2010/main" val="2398385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A8D3B76-0940-FB4B-A217-90C5EED45F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C6056600-8AB7-0C48-86EC-EAFE094A92A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F73ACE19-CEBF-9149-8DBD-B1FD80351F25}"/>
              </a:ext>
            </a:extLst>
          </p:cNvPr>
          <p:cNvSpPr>
            <a:spLocks noGrp="1"/>
          </p:cNvSpPr>
          <p:nvPr>
            <p:ph type="dt" sz="half" idx="10"/>
          </p:nvPr>
        </p:nvSpPr>
        <p:spPr/>
        <p:txBody>
          <a:bodyPr/>
          <a:lstStyle/>
          <a:p>
            <a:fld id="{99B1902A-3F81-3A4E-8971-76C48C16248C}" type="datetimeFigureOut">
              <a:rPr lang="en-US" smtClean="0"/>
              <a:pPr/>
              <a:t>5/23/2020</a:t>
            </a:fld>
            <a:endParaRPr lang="en-US"/>
          </a:p>
        </p:txBody>
      </p:sp>
      <p:sp>
        <p:nvSpPr>
          <p:cNvPr id="5" name="Footer Placeholder 4">
            <a:extLst>
              <a:ext uri="{FF2B5EF4-FFF2-40B4-BE49-F238E27FC236}">
                <a16:creationId xmlns="" xmlns:a16="http://schemas.microsoft.com/office/drawing/2014/main" id="{E129E291-74F5-7546-A730-6035067594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10CDCC7-C688-4E49-BCA4-6A3FC8CA39AA}"/>
              </a:ext>
            </a:extLst>
          </p:cNvPr>
          <p:cNvSpPr>
            <a:spLocks noGrp="1"/>
          </p:cNvSpPr>
          <p:nvPr>
            <p:ph type="sldNum" sz="quarter" idx="12"/>
          </p:nvPr>
        </p:nvSpPr>
        <p:spPr/>
        <p:txBody>
          <a:bodyPr/>
          <a:lstStyle/>
          <a:p>
            <a:fld id="{C7042EF7-66E3-A44D-BBB4-14CCC0F42210}" type="slidenum">
              <a:rPr lang="en-US" smtClean="0"/>
              <a:pPr/>
              <a:t>‹#›</a:t>
            </a:fld>
            <a:endParaRPr lang="en-US"/>
          </a:p>
        </p:txBody>
      </p:sp>
    </p:spTree>
    <p:extLst>
      <p:ext uri="{BB962C8B-B14F-4D97-AF65-F5344CB8AC3E}">
        <p14:creationId xmlns="" xmlns:p14="http://schemas.microsoft.com/office/powerpoint/2010/main" val="26549257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1E7FE9C4-76C1-C14A-B804-2B60BE1D203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7ADE318D-EEDD-6E47-AD19-40641E5E8A6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CB34C08-EEDC-B244-BDBC-D6D9AE2C032D}"/>
              </a:ext>
            </a:extLst>
          </p:cNvPr>
          <p:cNvSpPr>
            <a:spLocks noGrp="1"/>
          </p:cNvSpPr>
          <p:nvPr>
            <p:ph type="dt" sz="half" idx="10"/>
          </p:nvPr>
        </p:nvSpPr>
        <p:spPr/>
        <p:txBody>
          <a:bodyPr/>
          <a:lstStyle/>
          <a:p>
            <a:fld id="{99B1902A-3F81-3A4E-8971-76C48C16248C}" type="datetimeFigureOut">
              <a:rPr lang="en-US" smtClean="0"/>
              <a:pPr/>
              <a:t>5/23/2020</a:t>
            </a:fld>
            <a:endParaRPr lang="en-US"/>
          </a:p>
        </p:txBody>
      </p:sp>
      <p:sp>
        <p:nvSpPr>
          <p:cNvPr id="5" name="Footer Placeholder 4">
            <a:extLst>
              <a:ext uri="{FF2B5EF4-FFF2-40B4-BE49-F238E27FC236}">
                <a16:creationId xmlns="" xmlns:a16="http://schemas.microsoft.com/office/drawing/2014/main" id="{BCCBA16C-E024-1B48-B2DE-E60C933310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AD3F6E7-7FC6-834F-AB90-66481434AE73}"/>
              </a:ext>
            </a:extLst>
          </p:cNvPr>
          <p:cNvSpPr>
            <a:spLocks noGrp="1"/>
          </p:cNvSpPr>
          <p:nvPr>
            <p:ph type="sldNum" sz="quarter" idx="12"/>
          </p:nvPr>
        </p:nvSpPr>
        <p:spPr/>
        <p:txBody>
          <a:bodyPr/>
          <a:lstStyle/>
          <a:p>
            <a:fld id="{C7042EF7-66E3-A44D-BBB4-14CCC0F42210}" type="slidenum">
              <a:rPr lang="en-US" smtClean="0"/>
              <a:pPr/>
              <a:t>‹#›</a:t>
            </a:fld>
            <a:endParaRPr lang="en-US"/>
          </a:p>
        </p:txBody>
      </p:sp>
    </p:spTree>
    <p:extLst>
      <p:ext uri="{BB962C8B-B14F-4D97-AF65-F5344CB8AC3E}">
        <p14:creationId xmlns="" xmlns:p14="http://schemas.microsoft.com/office/powerpoint/2010/main" val="1290398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A81E3216-D780-1C4A-9A0A-F0E5B99FAA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971537F4-7423-1644-9965-26C7AC1011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7FBFD53-2C5F-1F45-AD64-B0AE535A0D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B1902A-3F81-3A4E-8971-76C48C16248C}" type="datetimeFigureOut">
              <a:rPr lang="en-US" smtClean="0"/>
              <a:pPr/>
              <a:t>5/23/2020</a:t>
            </a:fld>
            <a:endParaRPr lang="en-US"/>
          </a:p>
        </p:txBody>
      </p:sp>
      <p:sp>
        <p:nvSpPr>
          <p:cNvPr id="5" name="Footer Placeholder 4">
            <a:extLst>
              <a:ext uri="{FF2B5EF4-FFF2-40B4-BE49-F238E27FC236}">
                <a16:creationId xmlns="" xmlns:a16="http://schemas.microsoft.com/office/drawing/2014/main" id="{6868A8D9-B56C-3446-A027-7496C937DF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B477A4CF-88B3-1148-B3AA-E9F8D71448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42EF7-66E3-A44D-BBB4-14CCC0F42210}" type="slidenum">
              <a:rPr lang="en-US" smtClean="0"/>
              <a:pPr/>
              <a:t>‹#›</a:t>
            </a:fld>
            <a:endParaRPr lang="en-US"/>
          </a:p>
        </p:txBody>
      </p:sp>
    </p:spTree>
    <p:extLst>
      <p:ext uri="{BB962C8B-B14F-4D97-AF65-F5344CB8AC3E}">
        <p14:creationId xmlns="" xmlns:p14="http://schemas.microsoft.com/office/powerpoint/2010/main" val="3518605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61" r:id="rId8"/>
    <p:sldLayoutId id="2147483662" r:id="rId9"/>
    <p:sldLayoutId id="2147483665" r:id="rId10"/>
    <p:sldLayoutId id="2147483663" r:id="rId11"/>
    <p:sldLayoutId id="2147483664" r:id="rId12"/>
    <p:sldLayoutId id="2147483655" r:id="rId13"/>
    <p:sldLayoutId id="2147483656" r:id="rId14"/>
    <p:sldLayoutId id="2147483657" r:id="rId15"/>
    <p:sldLayoutId id="2147483658" r:id="rId16"/>
    <p:sldLayoutId id="2147483659"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2.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8.png"/><Relationship Id="rId11" Type="http://schemas.openxmlformats.org/officeDocument/2006/relationships/image" Target="../media/image9.png"/><Relationship Id="rId5" Type="http://schemas.openxmlformats.org/officeDocument/2006/relationships/image" Target="../media/image7.png"/><Relationship Id="rId10"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slide" Target="slide6.xml"/><Relationship Id="rId1" Type="http://schemas.openxmlformats.org/officeDocument/2006/relationships/slideLayout" Target="../slideLayouts/slideLayout13.xml"/><Relationship Id="rId6" Type="http://schemas.openxmlformats.org/officeDocument/2006/relationships/image" Target="../media/image4.png"/><Relationship Id="rId11" Type="http://schemas.openxmlformats.org/officeDocument/2006/relationships/image" Target="../media/image16.png"/><Relationship Id="rId5" Type="http://schemas.openxmlformats.org/officeDocument/2006/relationships/image" Target="../media/image3.png"/><Relationship Id="rId10" Type="http://schemas.openxmlformats.org/officeDocument/2006/relationships/image" Target="../media/image15.png"/><Relationship Id="rId4" Type="http://schemas.openxmlformats.org/officeDocument/2006/relationships/image" Target="../media/image2.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hyperlink" Target="http://call4design.com/" TargetMode="External"/><Relationship Id="rId17" Type="http://schemas.openxmlformats.org/officeDocument/2006/relationships/hyperlink" Target="http://renowiztech.com/portfolio/website.html" TargetMode="External"/><Relationship Id="rId2" Type="http://schemas.openxmlformats.org/officeDocument/2006/relationships/notesSlide" Target="../notesSlides/notesSlide2.xml"/><Relationship Id="rId16" Type="http://schemas.openxmlformats.org/officeDocument/2006/relationships/hyperlink" Target="http://www.coronaindiahelpline.in/" TargetMode="External"/><Relationship Id="rId1" Type="http://schemas.openxmlformats.org/officeDocument/2006/relationships/slideLayout" Target="../slideLayouts/slideLayout13.xml"/><Relationship Id="rId6" Type="http://schemas.openxmlformats.org/officeDocument/2006/relationships/image" Target="../media/image4.png"/><Relationship Id="rId11" Type="http://schemas.openxmlformats.org/officeDocument/2006/relationships/hyperlink" Target="http://www.sneh-milan.com/dev/home.html" TargetMode="External"/><Relationship Id="rId5" Type="http://schemas.openxmlformats.org/officeDocument/2006/relationships/image" Target="../media/image3.png"/><Relationship Id="rId15" Type="http://schemas.openxmlformats.org/officeDocument/2006/relationships/hyperlink" Target="https://www.renowizlive.com/" TargetMode="External"/><Relationship Id="rId10" Type="http://schemas.openxmlformats.org/officeDocument/2006/relationships/hyperlink" Target="https://www.thedroneindia.com/" TargetMode="External"/><Relationship Id="rId4" Type="http://schemas.openxmlformats.org/officeDocument/2006/relationships/image" Target="../media/image2.png"/><Relationship Id="rId9" Type="http://schemas.openxmlformats.org/officeDocument/2006/relationships/image" Target="../media/image20.png"/><Relationship Id="rId1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png"/><Relationship Id="rId7" Type="http://schemas.openxmlformats.org/officeDocument/2006/relationships/hyperlink" Target="https://www.youtube.com/watch?v=ll8oYTgxUiQ&amp;feature=youtu.be" TargetMode="External"/><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23.jpe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hyperlink" Target="https://www.youtube.com/watch?v=kQWbltDWl5g"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renowizs.com/services.html" TargetMode="External"/><Relationship Id="rId7" Type="http://schemas.openxmlformats.org/officeDocument/2006/relationships/image" Target="../media/image4.png"/><Relationship Id="rId2" Type="http://schemas.openxmlformats.org/officeDocument/2006/relationships/image" Target="../media/image25.png"/><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a:extLst>
              <a:ext uri="{FF2B5EF4-FFF2-40B4-BE49-F238E27FC236}">
                <a16:creationId xmlns="" xmlns:a16="http://schemas.microsoft.com/office/drawing/2014/main" id="{93773CB2-6E1A-E646-9EE8-D30DFE31D1D0}"/>
              </a:ext>
            </a:extLst>
          </p:cNvPr>
          <p:cNvSpPr/>
          <p:nvPr/>
        </p:nvSpPr>
        <p:spPr>
          <a:xfrm>
            <a:off x="0" y="4888828"/>
            <a:ext cx="4837981" cy="1969172"/>
          </a:xfrm>
          <a:custGeom>
            <a:avLst/>
            <a:gdLst/>
            <a:ahLst/>
            <a:cxnLst>
              <a:cxn ang="0">
                <a:pos x="wd2" y="hd2"/>
              </a:cxn>
              <a:cxn ang="5400000">
                <a:pos x="wd2" y="hd2"/>
              </a:cxn>
              <a:cxn ang="10800000">
                <a:pos x="wd2" y="hd2"/>
              </a:cxn>
              <a:cxn ang="16200000">
                <a:pos x="wd2" y="hd2"/>
              </a:cxn>
            </a:cxnLst>
            <a:rect l="0" t="0" r="r" b="b"/>
            <a:pathLst>
              <a:path w="21600" h="21600" extrusionOk="0">
                <a:moveTo>
                  <a:pt x="0" y="2317"/>
                </a:moveTo>
                <a:lnTo>
                  <a:pt x="0" y="21600"/>
                </a:lnTo>
                <a:lnTo>
                  <a:pt x="21600" y="21600"/>
                </a:lnTo>
                <a:cubicBezTo>
                  <a:pt x="19701" y="20270"/>
                  <a:pt x="17558" y="17275"/>
                  <a:pt x="15237" y="11597"/>
                </a:cubicBezTo>
                <a:cubicBezTo>
                  <a:pt x="11859" y="3335"/>
                  <a:pt x="8153" y="0"/>
                  <a:pt x="4768" y="0"/>
                </a:cubicBezTo>
                <a:cubicBezTo>
                  <a:pt x="3071" y="0"/>
                  <a:pt x="1453" y="840"/>
                  <a:pt x="0" y="2317"/>
                </a:cubicBezTo>
              </a:path>
            </a:pathLst>
          </a:custGeom>
          <a:gradFill>
            <a:gsLst>
              <a:gs pos="0">
                <a:schemeClr val="accent5"/>
              </a:gs>
              <a:gs pos="18000">
                <a:schemeClr val="accent4"/>
              </a:gs>
            </a:gsLst>
            <a:lin ang="0" scaled="0"/>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 name="Shape">
            <a:extLst>
              <a:ext uri="{FF2B5EF4-FFF2-40B4-BE49-F238E27FC236}">
                <a16:creationId xmlns="" xmlns:a16="http://schemas.microsoft.com/office/drawing/2014/main" id="{3EC478AC-9CAE-A147-BB9C-4C083D7F2FE2}"/>
              </a:ext>
            </a:extLst>
          </p:cNvPr>
          <p:cNvSpPr/>
          <p:nvPr/>
        </p:nvSpPr>
        <p:spPr>
          <a:xfrm>
            <a:off x="0" y="5250728"/>
            <a:ext cx="4837981" cy="1606907"/>
          </a:xfrm>
          <a:custGeom>
            <a:avLst/>
            <a:gdLst/>
            <a:ahLst/>
            <a:cxnLst>
              <a:cxn ang="0">
                <a:pos x="wd2" y="hd2"/>
              </a:cxn>
              <a:cxn ang="5400000">
                <a:pos x="wd2" y="hd2"/>
              </a:cxn>
              <a:cxn ang="10800000">
                <a:pos x="wd2" y="hd2"/>
              </a:cxn>
              <a:cxn ang="16200000">
                <a:pos x="wd2" y="hd2"/>
              </a:cxn>
            </a:cxnLst>
            <a:rect l="0" t="0" r="r" b="b"/>
            <a:pathLst>
              <a:path w="21600" h="21600" extrusionOk="0">
                <a:moveTo>
                  <a:pt x="0" y="2317"/>
                </a:moveTo>
                <a:lnTo>
                  <a:pt x="0" y="21600"/>
                </a:lnTo>
                <a:lnTo>
                  <a:pt x="21600" y="21600"/>
                </a:lnTo>
                <a:cubicBezTo>
                  <a:pt x="19701" y="20270"/>
                  <a:pt x="17558" y="17275"/>
                  <a:pt x="15237" y="11597"/>
                </a:cubicBezTo>
                <a:cubicBezTo>
                  <a:pt x="11859" y="3335"/>
                  <a:pt x="8153" y="0"/>
                  <a:pt x="4768" y="0"/>
                </a:cubicBezTo>
                <a:cubicBezTo>
                  <a:pt x="3071" y="0"/>
                  <a:pt x="1453" y="840"/>
                  <a:pt x="0" y="2317"/>
                </a:cubicBezTo>
              </a:path>
            </a:pathLst>
          </a:custGeom>
          <a:gradFill>
            <a:gsLst>
              <a:gs pos="32000">
                <a:schemeClr val="accent5"/>
              </a:gs>
              <a:gs pos="70000">
                <a:schemeClr val="accent4"/>
              </a:gs>
            </a:gsLst>
            <a:lin ang="0" scaled="0"/>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 name="Shape">
            <a:extLst>
              <a:ext uri="{FF2B5EF4-FFF2-40B4-BE49-F238E27FC236}">
                <a16:creationId xmlns="" xmlns:a16="http://schemas.microsoft.com/office/drawing/2014/main" id="{6858F449-3528-504B-9FCB-297FE1D9C496}"/>
              </a:ext>
            </a:extLst>
          </p:cNvPr>
          <p:cNvSpPr/>
          <p:nvPr/>
        </p:nvSpPr>
        <p:spPr>
          <a:xfrm>
            <a:off x="0" y="5046761"/>
            <a:ext cx="12190322" cy="1984823"/>
          </a:xfrm>
          <a:custGeom>
            <a:avLst/>
            <a:gdLst/>
            <a:ahLst/>
            <a:cxnLst>
              <a:cxn ang="0">
                <a:pos x="wd2" y="hd2"/>
              </a:cxn>
              <a:cxn ang="5400000">
                <a:pos x="wd2" y="hd2"/>
              </a:cxn>
              <a:cxn ang="10800000">
                <a:pos x="wd2" y="hd2"/>
              </a:cxn>
              <a:cxn ang="16200000">
                <a:pos x="wd2" y="hd2"/>
              </a:cxn>
            </a:cxnLst>
            <a:rect l="0" t="0" r="r" b="b"/>
            <a:pathLst>
              <a:path w="21600" h="20876" extrusionOk="0">
                <a:moveTo>
                  <a:pt x="12796" y="7279"/>
                </a:moveTo>
                <a:cubicBezTo>
                  <a:pt x="6734" y="21599"/>
                  <a:pt x="1977" y="19295"/>
                  <a:pt x="0" y="14999"/>
                </a:cubicBezTo>
                <a:lnTo>
                  <a:pt x="0" y="20875"/>
                </a:lnTo>
                <a:lnTo>
                  <a:pt x="21600" y="20875"/>
                </a:lnTo>
                <a:lnTo>
                  <a:pt x="21600" y="3710"/>
                </a:lnTo>
                <a:cubicBezTo>
                  <a:pt x="21242" y="2616"/>
                  <a:pt x="20203" y="0"/>
                  <a:pt x="18450" y="0"/>
                </a:cubicBezTo>
                <a:cubicBezTo>
                  <a:pt x="17036" y="-1"/>
                  <a:pt x="15157" y="1701"/>
                  <a:pt x="12796" y="7279"/>
                </a:cubicBezTo>
              </a:path>
            </a:pathLst>
          </a:custGeom>
          <a:solidFill>
            <a:srgbClr val="0070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 xmlns:a16="http://schemas.microsoft.com/office/drawing/2014/main" id="{B8BA669A-BE5A-5845-94C6-A05066180BB1}"/>
              </a:ext>
            </a:extLst>
          </p:cNvPr>
          <p:cNvSpPr/>
          <p:nvPr/>
        </p:nvSpPr>
        <p:spPr>
          <a:xfrm>
            <a:off x="0" y="0"/>
            <a:ext cx="5438535" cy="1997050"/>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20000">
                <a:schemeClr val="accent5"/>
              </a:gs>
              <a:gs pos="7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 xmlns:a16="http://schemas.microsoft.com/office/drawing/2014/main" id="{1C8DEDF9-BA2D-024D-84B2-42314882625F}"/>
              </a:ext>
            </a:extLst>
          </p:cNvPr>
          <p:cNvSpPr/>
          <p:nvPr/>
        </p:nvSpPr>
        <p:spPr>
          <a:xfrm>
            <a:off x="0" y="0"/>
            <a:ext cx="12192000" cy="1861991"/>
          </a:xfrm>
          <a:custGeom>
            <a:avLst/>
            <a:gdLst/>
            <a:ahLst/>
            <a:cxnLst>
              <a:cxn ang="0">
                <a:pos x="wd2" y="hd2"/>
              </a:cxn>
              <a:cxn ang="5400000">
                <a:pos x="wd2" y="hd2"/>
              </a:cxn>
              <a:cxn ang="10800000">
                <a:pos x="wd2" y="hd2"/>
              </a:cxn>
              <a:cxn ang="16200000">
                <a:pos x="wd2" y="hd2"/>
              </a:cxn>
            </a:cxnLst>
            <a:rect l="0" t="0" r="r" b="b"/>
            <a:pathLst>
              <a:path w="21600" h="9412" extrusionOk="0">
                <a:moveTo>
                  <a:pt x="21600" y="0"/>
                </a:moveTo>
                <a:cubicBezTo>
                  <a:pt x="21600" y="0"/>
                  <a:pt x="18015" y="16554"/>
                  <a:pt x="11571" y="5754"/>
                </a:cubicBezTo>
                <a:cubicBezTo>
                  <a:pt x="5127" y="-5046"/>
                  <a:pt x="0" y="6618"/>
                  <a:pt x="0" y="6618"/>
                </a:cubicBezTo>
                <a:lnTo>
                  <a:pt x="0" y="0"/>
                </a:lnTo>
                <a:cubicBezTo>
                  <a:pt x="0" y="0"/>
                  <a:pt x="21600" y="0"/>
                  <a:pt x="21600" y="0"/>
                </a:cubicBezTo>
                <a:close/>
              </a:path>
            </a:pathLst>
          </a:custGeom>
          <a:gradFill>
            <a:gsLst>
              <a:gs pos="60000">
                <a:schemeClr val="accent4"/>
              </a:gs>
              <a:gs pos="100000">
                <a:schemeClr val="accent5"/>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 name="Shape">
            <a:extLst>
              <a:ext uri="{FF2B5EF4-FFF2-40B4-BE49-F238E27FC236}">
                <a16:creationId xmlns="" xmlns:a16="http://schemas.microsoft.com/office/drawing/2014/main" id="{7FA04B2C-BC14-6642-874F-1BC8D9AD5D15}"/>
              </a:ext>
            </a:extLst>
          </p:cNvPr>
          <p:cNvSpPr/>
          <p:nvPr/>
        </p:nvSpPr>
        <p:spPr>
          <a:xfrm>
            <a:off x="0" y="0"/>
            <a:ext cx="12192000" cy="1183429"/>
          </a:xfrm>
          <a:custGeom>
            <a:avLst/>
            <a:gdLst/>
            <a:ahLst/>
            <a:cxnLst>
              <a:cxn ang="0">
                <a:pos x="wd2" y="hd2"/>
              </a:cxn>
              <a:cxn ang="5400000">
                <a:pos x="wd2" y="hd2"/>
              </a:cxn>
              <a:cxn ang="10800000">
                <a:pos x="wd2" y="hd2"/>
              </a:cxn>
              <a:cxn ang="16200000">
                <a:pos x="wd2" y="hd2"/>
              </a:cxn>
            </a:cxnLst>
            <a:rect l="0" t="0" r="r" b="b"/>
            <a:pathLst>
              <a:path w="21600" h="9412" extrusionOk="0">
                <a:moveTo>
                  <a:pt x="21600" y="0"/>
                </a:moveTo>
                <a:cubicBezTo>
                  <a:pt x="21600" y="0"/>
                  <a:pt x="18015" y="16554"/>
                  <a:pt x="11571" y="5754"/>
                </a:cubicBezTo>
                <a:cubicBezTo>
                  <a:pt x="5127" y="-5046"/>
                  <a:pt x="0" y="6618"/>
                  <a:pt x="0" y="6618"/>
                </a:cubicBezTo>
                <a:lnTo>
                  <a:pt x="0" y="0"/>
                </a:lnTo>
                <a:cubicBezTo>
                  <a:pt x="0" y="0"/>
                  <a:pt x="21600" y="0"/>
                  <a:pt x="21600" y="0"/>
                </a:cubicBezTo>
                <a:close/>
              </a:path>
            </a:pathLst>
          </a:custGeom>
          <a:gradFill>
            <a:gsLst>
              <a:gs pos="8000">
                <a:schemeClr val="accent4"/>
              </a:gs>
              <a:gs pos="76000">
                <a:schemeClr val="accent5"/>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8" name="Picture 7"/>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607527" y="2268513"/>
            <a:ext cx="6622204" cy="215811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6343654"/>
            <a:ext cx="12199749" cy="514346"/>
          </a:xfrm>
          <a:prstGeom prst="rect">
            <a:avLst/>
          </a:prstGeom>
          <a:solidFill>
            <a:schemeClr val="accent1">
              <a:lumMod val="75000"/>
            </a:schemeClr>
          </a:solidFill>
          <a:ln>
            <a:noFill/>
          </a:ln>
          <a:effectLst>
            <a:outerShdw blurRad="127000" dist="38100" dir="2700000" algn="ctr">
              <a:srgbClr val="00000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Shape">
            <a:extLst>
              <a:ext uri="{FF2B5EF4-FFF2-40B4-BE49-F238E27FC236}">
                <a16:creationId xmlns="" xmlns:a16="http://schemas.microsoft.com/office/drawing/2014/main" id="{FBC04887-4CA5-434C-95CE-CD5B4AADD31F}"/>
              </a:ext>
            </a:extLst>
          </p:cNvPr>
          <p:cNvSpPr/>
          <p:nvPr/>
        </p:nvSpPr>
        <p:spPr>
          <a:xfrm flipH="1">
            <a:off x="10216054" y="-15498"/>
            <a:ext cx="1983695" cy="728420"/>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20000">
                <a:schemeClr val="accent5"/>
              </a:gs>
              <a:gs pos="7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 name="Shape">
            <a:extLst>
              <a:ext uri="{FF2B5EF4-FFF2-40B4-BE49-F238E27FC236}">
                <a16:creationId xmlns="" xmlns:a16="http://schemas.microsoft.com/office/drawing/2014/main" id="{C0BCB753-724E-6344-9C84-680E64565058}"/>
              </a:ext>
            </a:extLst>
          </p:cNvPr>
          <p:cNvSpPr/>
          <p:nvPr/>
        </p:nvSpPr>
        <p:spPr>
          <a:xfrm flipH="1">
            <a:off x="10216054" y="-15498"/>
            <a:ext cx="1983695" cy="553761"/>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0">
                <a:schemeClr val="accent5"/>
              </a:gs>
              <a:gs pos="6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 xmlns:a16="http://schemas.microsoft.com/office/drawing/2014/main" id="{358F184C-844D-3147-9E35-BD93DA4B813F}"/>
              </a:ext>
            </a:extLst>
          </p:cNvPr>
          <p:cNvSpPr/>
          <p:nvPr/>
        </p:nvSpPr>
        <p:spPr>
          <a:xfrm flipH="1">
            <a:off x="7996516" y="-15498"/>
            <a:ext cx="4203233" cy="431653"/>
          </a:xfrm>
          <a:custGeom>
            <a:avLst/>
            <a:gdLst/>
            <a:ahLst/>
            <a:cxnLst>
              <a:cxn ang="0">
                <a:pos x="wd2" y="hd2"/>
              </a:cxn>
              <a:cxn ang="5400000">
                <a:pos x="wd2" y="hd2"/>
              </a:cxn>
              <a:cxn ang="10800000">
                <a:pos x="wd2" y="hd2"/>
              </a:cxn>
              <a:cxn ang="16200000">
                <a:pos x="wd2" y="hd2"/>
              </a:cxn>
            </a:cxnLst>
            <a:rect l="0" t="0" r="r" b="b"/>
            <a:pathLst>
              <a:path w="21600" h="9412" extrusionOk="0">
                <a:moveTo>
                  <a:pt x="21600" y="0"/>
                </a:moveTo>
                <a:cubicBezTo>
                  <a:pt x="21600" y="0"/>
                  <a:pt x="18015" y="16554"/>
                  <a:pt x="11571" y="5754"/>
                </a:cubicBezTo>
                <a:cubicBezTo>
                  <a:pt x="5127" y="-5046"/>
                  <a:pt x="0" y="6618"/>
                  <a:pt x="0" y="6618"/>
                </a:cubicBezTo>
                <a:lnTo>
                  <a:pt x="0" y="0"/>
                </a:lnTo>
                <a:cubicBezTo>
                  <a:pt x="0" y="0"/>
                  <a:pt x="21600" y="0"/>
                  <a:pt x="21600" y="0"/>
                </a:cubicBezTo>
                <a:close/>
              </a:path>
            </a:pathLst>
          </a:custGeom>
          <a:gradFill>
            <a:gsLst>
              <a:gs pos="8000">
                <a:schemeClr val="accent4"/>
              </a:gs>
              <a:gs pos="76000">
                <a:schemeClr val="accent5"/>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3" name="Picture 1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8576" y="61846"/>
            <a:ext cx="2043113" cy="665832"/>
          </a:xfrm>
          <a:prstGeom prst="rect">
            <a:avLst/>
          </a:prstGeom>
        </p:spPr>
      </p:pic>
      <p:pic>
        <p:nvPicPr>
          <p:cNvPr id="14" name="Picture 1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619717" y="6434140"/>
            <a:ext cx="319155" cy="319155"/>
          </a:xfrm>
          <a:prstGeom prst="rect">
            <a:avLst/>
          </a:prstGeom>
        </p:spPr>
      </p:pic>
      <p:sp>
        <p:nvSpPr>
          <p:cNvPr id="15" name="TextBox 14"/>
          <p:cNvSpPr txBox="1"/>
          <p:nvPr/>
        </p:nvSpPr>
        <p:spPr>
          <a:xfrm>
            <a:off x="1938872" y="6409052"/>
            <a:ext cx="2442352" cy="369332"/>
          </a:xfrm>
          <a:prstGeom prst="rect">
            <a:avLst/>
          </a:prstGeom>
          <a:noFill/>
        </p:spPr>
        <p:txBody>
          <a:bodyPr wrap="square" rtlCol="0">
            <a:spAutoFit/>
          </a:bodyPr>
          <a:lstStyle/>
          <a:p>
            <a:r>
              <a:rPr lang="en-IN" dirty="0">
                <a:solidFill>
                  <a:schemeClr val="bg1"/>
                </a:solidFill>
              </a:rPr>
              <a:t>www.renowiztech.com</a:t>
            </a:r>
          </a:p>
        </p:txBody>
      </p:sp>
      <p:pic>
        <p:nvPicPr>
          <p:cNvPr id="16" name="Picture 15"/>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4975083" y="6455627"/>
            <a:ext cx="276181" cy="276181"/>
          </a:xfrm>
          <a:prstGeom prst="rect">
            <a:avLst/>
          </a:prstGeom>
        </p:spPr>
      </p:pic>
      <p:sp>
        <p:nvSpPr>
          <p:cNvPr id="17" name="TextBox 16"/>
          <p:cNvSpPr txBox="1"/>
          <p:nvPr/>
        </p:nvSpPr>
        <p:spPr>
          <a:xfrm>
            <a:off x="5251264" y="6409052"/>
            <a:ext cx="1837765" cy="369332"/>
          </a:xfrm>
          <a:prstGeom prst="rect">
            <a:avLst/>
          </a:prstGeom>
          <a:noFill/>
        </p:spPr>
        <p:txBody>
          <a:bodyPr wrap="square" rtlCol="0">
            <a:spAutoFit/>
          </a:bodyPr>
          <a:lstStyle/>
          <a:p>
            <a:r>
              <a:rPr lang="en-IN" dirty="0">
                <a:solidFill>
                  <a:schemeClr val="bg1"/>
                </a:solidFill>
              </a:rPr>
              <a:t>+91</a:t>
            </a:r>
            <a:r>
              <a:rPr lang="en-IN" dirty="0"/>
              <a:t> </a:t>
            </a:r>
            <a:r>
              <a:rPr lang="en-IN" dirty="0">
                <a:solidFill>
                  <a:schemeClr val="bg1"/>
                </a:solidFill>
              </a:rPr>
              <a:t>9737378824</a:t>
            </a:r>
          </a:p>
        </p:txBody>
      </p:sp>
      <p:pic>
        <p:nvPicPr>
          <p:cNvPr id="18" name="Picture 17"/>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7937648" y="6428620"/>
            <a:ext cx="324675" cy="324675"/>
          </a:xfrm>
          <a:prstGeom prst="rect">
            <a:avLst/>
          </a:prstGeom>
        </p:spPr>
      </p:pic>
      <p:sp>
        <p:nvSpPr>
          <p:cNvPr id="19" name="TextBox 18"/>
          <p:cNvSpPr txBox="1"/>
          <p:nvPr/>
        </p:nvSpPr>
        <p:spPr>
          <a:xfrm>
            <a:off x="8418383" y="6419852"/>
            <a:ext cx="2567923" cy="369332"/>
          </a:xfrm>
          <a:prstGeom prst="rect">
            <a:avLst/>
          </a:prstGeom>
          <a:noFill/>
        </p:spPr>
        <p:txBody>
          <a:bodyPr wrap="square" rtlCol="0">
            <a:spAutoFit/>
          </a:bodyPr>
          <a:lstStyle/>
          <a:p>
            <a:r>
              <a:rPr lang="en-IN" dirty="0" smtClean="0">
                <a:solidFill>
                  <a:schemeClr val="bg1"/>
                </a:solidFill>
              </a:rPr>
              <a:t>info@renowiztech.com</a:t>
            </a:r>
            <a:endParaRPr lang="en-IN" dirty="0">
              <a:solidFill>
                <a:schemeClr val="bg1"/>
              </a:solidFill>
            </a:endParaRPr>
          </a:p>
        </p:txBody>
      </p:sp>
      <p:grpSp>
        <p:nvGrpSpPr>
          <p:cNvPr id="21" name="Group 20">
            <a:extLst>
              <a:ext uri="{FF2B5EF4-FFF2-40B4-BE49-F238E27FC236}">
                <a16:creationId xmlns="" xmlns:a16="http://schemas.microsoft.com/office/drawing/2014/main" id="{4A1AFE78-8CCE-E94D-B755-83B87363B1BB}"/>
              </a:ext>
            </a:extLst>
          </p:cNvPr>
          <p:cNvGrpSpPr/>
          <p:nvPr/>
        </p:nvGrpSpPr>
        <p:grpSpPr>
          <a:xfrm>
            <a:off x="6740514" y="1250986"/>
            <a:ext cx="5158242" cy="1395372"/>
            <a:chOff x="6569833" y="2388649"/>
            <a:chExt cx="5158242" cy="1395372"/>
          </a:xfrm>
        </p:grpSpPr>
        <p:sp>
          <p:nvSpPr>
            <p:cNvPr id="22" name="TextBox 21">
              <a:extLst>
                <a:ext uri="{FF2B5EF4-FFF2-40B4-BE49-F238E27FC236}">
                  <a16:creationId xmlns="" xmlns:a16="http://schemas.microsoft.com/office/drawing/2014/main" id="{03D22F72-86B0-3A46-B951-8FC6F40B924E}"/>
                </a:ext>
              </a:extLst>
            </p:cNvPr>
            <p:cNvSpPr txBox="1"/>
            <p:nvPr/>
          </p:nvSpPr>
          <p:spPr>
            <a:xfrm>
              <a:off x="7911884" y="2388649"/>
              <a:ext cx="3816191" cy="400110"/>
            </a:xfrm>
            <a:prstGeom prst="rect">
              <a:avLst/>
            </a:prstGeom>
            <a:noFill/>
          </p:spPr>
          <p:txBody>
            <a:bodyPr wrap="square" rtlCol="0">
              <a:spAutoFit/>
            </a:bodyPr>
            <a:lstStyle/>
            <a:p>
              <a:r>
                <a:rPr lang="en-US" sz="2000" b="1" dirty="0" smtClean="0">
                  <a:solidFill>
                    <a:schemeClr val="accent2"/>
                  </a:solidFill>
                  <a:latin typeface="Arial" panose="020B0604020202020204" pitchFamily="34" charset="0"/>
                  <a:cs typeface="Arial" panose="020B0604020202020204" pitchFamily="34" charset="0"/>
                </a:rPr>
                <a:t>Our Mission</a:t>
              </a:r>
              <a:endParaRPr lang="en-US" sz="2000" b="1" dirty="0">
                <a:solidFill>
                  <a:schemeClr val="accent2"/>
                </a:solidFill>
                <a:latin typeface="Arial" panose="020B0604020202020204" pitchFamily="34" charset="0"/>
                <a:cs typeface="Arial" panose="020B0604020202020204" pitchFamily="34" charset="0"/>
              </a:endParaRPr>
            </a:p>
          </p:txBody>
        </p:sp>
        <p:sp>
          <p:nvSpPr>
            <p:cNvPr id="23" name="TextBox 22">
              <a:extLst>
                <a:ext uri="{FF2B5EF4-FFF2-40B4-BE49-F238E27FC236}">
                  <a16:creationId xmlns="" xmlns:a16="http://schemas.microsoft.com/office/drawing/2014/main" id="{76A48684-6A12-4F4B-A41A-AFEFBA7F61B1}"/>
                </a:ext>
              </a:extLst>
            </p:cNvPr>
            <p:cNvSpPr txBox="1"/>
            <p:nvPr/>
          </p:nvSpPr>
          <p:spPr>
            <a:xfrm>
              <a:off x="7911884" y="2768358"/>
              <a:ext cx="3816191" cy="1015663"/>
            </a:xfrm>
            <a:prstGeom prst="rect">
              <a:avLst/>
            </a:prstGeom>
            <a:noFill/>
          </p:spPr>
          <p:txBody>
            <a:bodyPr wrap="square" rtlCol="0">
              <a:spAutoFit/>
            </a:bodyPr>
            <a:lstStyle/>
            <a:p>
              <a:pPr>
                <a:lnSpc>
                  <a:spcPct val="125000"/>
                </a:lnSpc>
              </a:pPr>
              <a:r>
                <a:rPr lang="en-US" sz="1600" b="1" dirty="0" smtClean="0">
                  <a:solidFill>
                    <a:schemeClr val="accent3"/>
                  </a:solidFill>
                  <a:latin typeface="Arial" panose="020B0604020202020204" pitchFamily="34" charset="0"/>
                  <a:cs typeface="Arial" panose="020B0604020202020204" pitchFamily="34" charset="0"/>
                </a:rPr>
                <a:t>“To make the  identity of each individual with affordable </a:t>
              </a:r>
              <a:r>
                <a:rPr lang="en-US" sz="1600" b="1" dirty="0" err="1" smtClean="0">
                  <a:solidFill>
                    <a:schemeClr val="accent3"/>
                  </a:solidFill>
                  <a:latin typeface="Arial" panose="020B0604020202020204" pitchFamily="34" charset="0"/>
                  <a:cs typeface="Arial" panose="020B0604020202020204" pitchFamily="34" charset="0"/>
                </a:rPr>
                <a:t>web,mobile</a:t>
              </a:r>
              <a:r>
                <a:rPr lang="en-US" sz="1600" b="1" dirty="0" smtClean="0">
                  <a:solidFill>
                    <a:schemeClr val="accent3"/>
                  </a:solidFill>
                  <a:latin typeface="Arial" panose="020B0604020202020204" pitchFamily="34" charset="0"/>
                  <a:cs typeface="Arial" panose="020B0604020202020204" pitchFamily="34" charset="0"/>
                </a:rPr>
                <a:t> and digital marketing service.”</a:t>
              </a:r>
              <a:endParaRPr lang="en-US" sz="1600" b="1" dirty="0">
                <a:solidFill>
                  <a:schemeClr val="accent3"/>
                </a:solidFill>
                <a:latin typeface="Arial" panose="020B0604020202020204" pitchFamily="34" charset="0"/>
                <a:cs typeface="Arial" panose="020B0604020202020204" pitchFamily="34" charset="0"/>
              </a:endParaRPr>
            </a:p>
          </p:txBody>
        </p:sp>
        <p:sp>
          <p:nvSpPr>
            <p:cNvPr id="24" name="Oval 23">
              <a:extLst>
                <a:ext uri="{FF2B5EF4-FFF2-40B4-BE49-F238E27FC236}">
                  <a16:creationId xmlns="" xmlns:a16="http://schemas.microsoft.com/office/drawing/2014/main" id="{B7CF1D10-537A-9643-9321-E394807EBC2B}"/>
                </a:ext>
              </a:extLst>
            </p:cNvPr>
            <p:cNvSpPr/>
            <p:nvPr/>
          </p:nvSpPr>
          <p:spPr>
            <a:xfrm>
              <a:off x="6569833" y="2441437"/>
              <a:ext cx="1054885" cy="10548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 xmlns:a16="http://schemas.microsoft.com/office/drawing/2014/main" id="{6E4B9F18-32B9-E249-BC19-40C6B96644A8}"/>
              </a:ext>
            </a:extLst>
          </p:cNvPr>
          <p:cNvGrpSpPr/>
          <p:nvPr/>
        </p:nvGrpSpPr>
        <p:grpSpPr>
          <a:xfrm>
            <a:off x="6740514" y="2835688"/>
            <a:ext cx="5158242" cy="1395372"/>
            <a:chOff x="6569833" y="2388649"/>
            <a:chExt cx="5158242" cy="1395372"/>
          </a:xfrm>
        </p:grpSpPr>
        <p:sp>
          <p:nvSpPr>
            <p:cNvPr id="26" name="TextBox 25">
              <a:extLst>
                <a:ext uri="{FF2B5EF4-FFF2-40B4-BE49-F238E27FC236}">
                  <a16:creationId xmlns="" xmlns:a16="http://schemas.microsoft.com/office/drawing/2014/main" id="{02BF3490-0E40-4C4A-AB35-7674B6C70569}"/>
                </a:ext>
              </a:extLst>
            </p:cNvPr>
            <p:cNvSpPr txBox="1"/>
            <p:nvPr/>
          </p:nvSpPr>
          <p:spPr>
            <a:xfrm>
              <a:off x="7911884" y="2388649"/>
              <a:ext cx="3816191" cy="400110"/>
            </a:xfrm>
            <a:prstGeom prst="rect">
              <a:avLst/>
            </a:prstGeom>
            <a:noFill/>
          </p:spPr>
          <p:txBody>
            <a:bodyPr wrap="square" rtlCol="0">
              <a:spAutoFit/>
            </a:bodyPr>
            <a:lstStyle/>
            <a:p>
              <a:r>
                <a:rPr lang="en-US" sz="2000" b="1" dirty="0" smtClean="0">
                  <a:solidFill>
                    <a:schemeClr val="accent4">
                      <a:lumMod val="75000"/>
                    </a:schemeClr>
                  </a:solidFill>
                  <a:latin typeface="Arial" panose="020B0604020202020204" pitchFamily="34" charset="0"/>
                  <a:cs typeface="Arial" panose="020B0604020202020204" pitchFamily="34" charset="0"/>
                </a:rPr>
                <a:t>Our Vision</a:t>
              </a:r>
              <a:endParaRPr lang="en-US" sz="2000" b="1" dirty="0">
                <a:solidFill>
                  <a:schemeClr val="accent4">
                    <a:lumMod val="75000"/>
                  </a:schemeClr>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 xmlns:a16="http://schemas.microsoft.com/office/drawing/2014/main" id="{F0C544FF-242E-D248-A1E7-4AAE67F4E3CC}"/>
                </a:ext>
              </a:extLst>
            </p:cNvPr>
            <p:cNvSpPr txBox="1"/>
            <p:nvPr/>
          </p:nvSpPr>
          <p:spPr>
            <a:xfrm>
              <a:off x="7911884" y="2768358"/>
              <a:ext cx="3816191" cy="1015663"/>
            </a:xfrm>
            <a:prstGeom prst="rect">
              <a:avLst/>
            </a:prstGeom>
            <a:noFill/>
          </p:spPr>
          <p:txBody>
            <a:bodyPr wrap="square" rtlCol="0">
              <a:spAutoFit/>
            </a:bodyPr>
            <a:lstStyle/>
            <a:p>
              <a:pPr>
                <a:lnSpc>
                  <a:spcPct val="125000"/>
                </a:lnSpc>
              </a:pPr>
              <a:r>
                <a:rPr lang="en-IN" sz="1600" b="1" dirty="0" smtClean="0">
                  <a:solidFill>
                    <a:schemeClr val="accent3"/>
                  </a:solidFill>
                  <a:latin typeface="Arial" pitchFamily="34" charset="0"/>
                  <a:cs typeface="Arial" pitchFamily="34" charset="0"/>
                </a:rPr>
                <a:t>“To grow each Indian in Business with the help of the digital world as per own interest.”</a:t>
              </a:r>
              <a:endParaRPr lang="en-US" sz="1600" b="1" dirty="0">
                <a:solidFill>
                  <a:schemeClr val="accent3"/>
                </a:solidFill>
                <a:latin typeface="Arial" pitchFamily="34" charset="0"/>
                <a:cs typeface="Arial" pitchFamily="34" charset="0"/>
              </a:endParaRPr>
            </a:p>
          </p:txBody>
        </p:sp>
        <p:sp>
          <p:nvSpPr>
            <p:cNvPr id="28" name="Oval 27">
              <a:extLst>
                <a:ext uri="{FF2B5EF4-FFF2-40B4-BE49-F238E27FC236}">
                  <a16:creationId xmlns="" xmlns:a16="http://schemas.microsoft.com/office/drawing/2014/main" id="{A72ADD9B-AC08-AE4B-9959-47737B9BDEF5}"/>
                </a:ext>
              </a:extLst>
            </p:cNvPr>
            <p:cNvSpPr/>
            <p:nvPr/>
          </p:nvSpPr>
          <p:spPr>
            <a:xfrm>
              <a:off x="6569833" y="2441437"/>
              <a:ext cx="1054885" cy="1054885"/>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 xmlns:a16="http://schemas.microsoft.com/office/drawing/2014/main" id="{E22589A6-C009-0F41-80E5-5FC811B103CF}"/>
              </a:ext>
            </a:extLst>
          </p:cNvPr>
          <p:cNvGrpSpPr/>
          <p:nvPr/>
        </p:nvGrpSpPr>
        <p:grpSpPr>
          <a:xfrm>
            <a:off x="6740514" y="4406101"/>
            <a:ext cx="5158242" cy="1350819"/>
            <a:chOff x="6569833" y="2374361"/>
            <a:chExt cx="5158242" cy="1350819"/>
          </a:xfrm>
        </p:grpSpPr>
        <p:sp>
          <p:nvSpPr>
            <p:cNvPr id="30" name="TextBox 29">
              <a:extLst>
                <a:ext uri="{FF2B5EF4-FFF2-40B4-BE49-F238E27FC236}">
                  <a16:creationId xmlns="" xmlns:a16="http://schemas.microsoft.com/office/drawing/2014/main" id="{BD1DBD59-82B0-4E46-8A19-674F6EE13D56}"/>
                </a:ext>
              </a:extLst>
            </p:cNvPr>
            <p:cNvSpPr txBox="1"/>
            <p:nvPr/>
          </p:nvSpPr>
          <p:spPr>
            <a:xfrm>
              <a:off x="7911884" y="2374361"/>
              <a:ext cx="3816191" cy="400110"/>
            </a:xfrm>
            <a:prstGeom prst="rect">
              <a:avLst/>
            </a:prstGeom>
            <a:noFill/>
          </p:spPr>
          <p:txBody>
            <a:bodyPr wrap="square" rtlCol="0">
              <a:spAutoFit/>
            </a:bodyPr>
            <a:lstStyle/>
            <a:p>
              <a:r>
                <a:rPr lang="en-US" sz="2000" b="1" dirty="0" smtClean="0">
                  <a:solidFill>
                    <a:schemeClr val="accent6"/>
                  </a:solidFill>
                  <a:latin typeface="Arial" panose="020B0604020202020204" pitchFamily="34" charset="0"/>
                  <a:cs typeface="Arial" panose="020B0604020202020204" pitchFamily="34" charset="0"/>
                </a:rPr>
                <a:t>Our Values</a:t>
              </a:r>
              <a:endParaRPr lang="en-US" sz="2000" b="1" dirty="0">
                <a:solidFill>
                  <a:schemeClr val="accent6"/>
                </a:solidFill>
                <a:latin typeface="Arial" panose="020B0604020202020204" pitchFamily="34" charset="0"/>
                <a:cs typeface="Arial" panose="020B0604020202020204" pitchFamily="34" charset="0"/>
              </a:endParaRPr>
            </a:p>
          </p:txBody>
        </p:sp>
        <p:sp>
          <p:nvSpPr>
            <p:cNvPr id="31" name="TextBox 30">
              <a:extLst>
                <a:ext uri="{FF2B5EF4-FFF2-40B4-BE49-F238E27FC236}">
                  <a16:creationId xmlns="" xmlns:a16="http://schemas.microsoft.com/office/drawing/2014/main" id="{79880C2F-61B2-0D4F-A97E-DC728E5426BF}"/>
                </a:ext>
              </a:extLst>
            </p:cNvPr>
            <p:cNvSpPr txBox="1"/>
            <p:nvPr/>
          </p:nvSpPr>
          <p:spPr>
            <a:xfrm>
              <a:off x="7911884" y="2739782"/>
              <a:ext cx="3816191" cy="985398"/>
            </a:xfrm>
            <a:prstGeom prst="rect">
              <a:avLst/>
            </a:prstGeom>
            <a:noFill/>
          </p:spPr>
          <p:txBody>
            <a:bodyPr wrap="square" rtlCol="0">
              <a:spAutoFit/>
            </a:bodyPr>
            <a:lstStyle/>
            <a:p>
              <a:pPr>
                <a:lnSpc>
                  <a:spcPct val="125000"/>
                </a:lnSpc>
              </a:pPr>
              <a:r>
                <a:rPr lang="en-US" sz="1600" b="1" dirty="0" smtClean="0">
                  <a:solidFill>
                    <a:schemeClr val="accent3"/>
                  </a:solidFill>
                  <a:latin typeface="Arial" panose="020B0604020202020204" pitchFamily="34" charset="0"/>
                  <a:cs typeface="Arial" panose="020B0604020202020204" pitchFamily="34" charset="0"/>
                </a:rPr>
                <a:t>Quality of our service  and satisfaction of our  customers is our first priority.</a:t>
              </a:r>
              <a:endParaRPr lang="en-US" sz="1600" b="1" dirty="0">
                <a:solidFill>
                  <a:schemeClr val="accent3"/>
                </a:solidFill>
                <a:latin typeface="Arial" panose="020B0604020202020204" pitchFamily="34" charset="0"/>
                <a:cs typeface="Arial" panose="020B0604020202020204" pitchFamily="34" charset="0"/>
              </a:endParaRPr>
            </a:p>
          </p:txBody>
        </p:sp>
        <p:sp>
          <p:nvSpPr>
            <p:cNvPr id="32" name="Oval 31">
              <a:extLst>
                <a:ext uri="{FF2B5EF4-FFF2-40B4-BE49-F238E27FC236}">
                  <a16:creationId xmlns="" xmlns:a16="http://schemas.microsoft.com/office/drawing/2014/main" id="{A3BACD4B-B763-4049-B349-DA4C30810080}"/>
                </a:ext>
              </a:extLst>
            </p:cNvPr>
            <p:cNvSpPr/>
            <p:nvPr/>
          </p:nvSpPr>
          <p:spPr>
            <a:xfrm>
              <a:off x="6569833" y="2441437"/>
              <a:ext cx="1054885" cy="105488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Shape">
            <a:extLst>
              <a:ext uri="{FF2B5EF4-FFF2-40B4-BE49-F238E27FC236}">
                <a16:creationId xmlns="" xmlns:a16="http://schemas.microsoft.com/office/drawing/2014/main" id="{A5B78453-FE4F-564D-A75F-9AD21D2CE27C}"/>
              </a:ext>
            </a:extLst>
          </p:cNvPr>
          <p:cNvSpPr/>
          <p:nvPr/>
        </p:nvSpPr>
        <p:spPr>
          <a:xfrm>
            <a:off x="7015562" y="4721285"/>
            <a:ext cx="516162" cy="598279"/>
          </a:xfrm>
          <a:custGeom>
            <a:avLst/>
            <a:gdLst/>
            <a:ahLst/>
            <a:cxnLst>
              <a:cxn ang="0">
                <a:pos x="wd2" y="hd2"/>
              </a:cxn>
              <a:cxn ang="5400000">
                <a:pos x="wd2" y="hd2"/>
              </a:cxn>
              <a:cxn ang="10800000">
                <a:pos x="wd2" y="hd2"/>
              </a:cxn>
              <a:cxn ang="16200000">
                <a:pos x="wd2" y="hd2"/>
              </a:cxn>
            </a:cxnLst>
            <a:rect l="0" t="0" r="r" b="b"/>
            <a:pathLst>
              <a:path w="21588" h="21600" extrusionOk="0">
                <a:moveTo>
                  <a:pt x="10838" y="0"/>
                </a:moveTo>
                <a:cubicBezTo>
                  <a:pt x="5555" y="0"/>
                  <a:pt x="5026" y="2738"/>
                  <a:pt x="5026" y="6117"/>
                </a:cubicBezTo>
                <a:cubicBezTo>
                  <a:pt x="5026" y="10433"/>
                  <a:pt x="9104" y="12234"/>
                  <a:pt x="10838" y="12234"/>
                </a:cubicBezTo>
                <a:cubicBezTo>
                  <a:pt x="12572" y="12234"/>
                  <a:pt x="16650" y="10434"/>
                  <a:pt x="16650" y="6117"/>
                </a:cubicBezTo>
                <a:cubicBezTo>
                  <a:pt x="16650" y="2738"/>
                  <a:pt x="16120" y="0"/>
                  <a:pt x="10838" y="0"/>
                </a:cubicBezTo>
                <a:close/>
                <a:moveTo>
                  <a:pt x="9087" y="3661"/>
                </a:moveTo>
                <a:cubicBezTo>
                  <a:pt x="9087" y="3661"/>
                  <a:pt x="10215" y="6031"/>
                  <a:pt x="15771" y="4967"/>
                </a:cubicBezTo>
                <a:cubicBezTo>
                  <a:pt x="15794" y="5345"/>
                  <a:pt x="15800" y="5732"/>
                  <a:pt x="15800" y="6117"/>
                </a:cubicBezTo>
                <a:cubicBezTo>
                  <a:pt x="15800" y="8227"/>
                  <a:pt x="14722" y="9535"/>
                  <a:pt x="13816" y="10260"/>
                </a:cubicBezTo>
                <a:cubicBezTo>
                  <a:pt x="12676" y="11174"/>
                  <a:pt x="11411" y="11506"/>
                  <a:pt x="10838" y="11506"/>
                </a:cubicBezTo>
                <a:cubicBezTo>
                  <a:pt x="10265" y="11506"/>
                  <a:pt x="8994" y="11174"/>
                  <a:pt x="7853" y="10260"/>
                </a:cubicBezTo>
                <a:cubicBezTo>
                  <a:pt x="6948" y="9535"/>
                  <a:pt x="5869" y="8227"/>
                  <a:pt x="5869" y="6117"/>
                </a:cubicBezTo>
                <a:cubicBezTo>
                  <a:pt x="5869" y="5775"/>
                  <a:pt x="5876" y="5435"/>
                  <a:pt x="5893" y="5097"/>
                </a:cubicBezTo>
                <a:cubicBezTo>
                  <a:pt x="6301" y="4416"/>
                  <a:pt x="7187" y="3626"/>
                  <a:pt x="9087" y="3661"/>
                </a:cubicBezTo>
                <a:close/>
                <a:moveTo>
                  <a:pt x="7388" y="11571"/>
                </a:moveTo>
                <a:cubicBezTo>
                  <a:pt x="7311" y="11565"/>
                  <a:pt x="7232" y="11578"/>
                  <a:pt x="7161" y="11611"/>
                </a:cubicBezTo>
                <a:cubicBezTo>
                  <a:pt x="5929" y="12179"/>
                  <a:pt x="2974" y="13552"/>
                  <a:pt x="2140" y="14037"/>
                </a:cubicBezTo>
                <a:cubicBezTo>
                  <a:pt x="730" y="14857"/>
                  <a:pt x="114" y="17829"/>
                  <a:pt x="5" y="18416"/>
                </a:cubicBezTo>
                <a:cubicBezTo>
                  <a:pt x="-6" y="18474"/>
                  <a:pt x="0" y="18531"/>
                  <a:pt x="22" y="18587"/>
                </a:cubicBezTo>
                <a:cubicBezTo>
                  <a:pt x="73" y="18710"/>
                  <a:pt x="1366" y="21600"/>
                  <a:pt x="10791" y="21600"/>
                </a:cubicBezTo>
                <a:cubicBezTo>
                  <a:pt x="20216" y="21600"/>
                  <a:pt x="21509" y="18710"/>
                  <a:pt x="21560" y="18587"/>
                </a:cubicBezTo>
                <a:cubicBezTo>
                  <a:pt x="21583" y="18531"/>
                  <a:pt x="21594" y="18474"/>
                  <a:pt x="21583" y="18416"/>
                </a:cubicBezTo>
                <a:cubicBezTo>
                  <a:pt x="21286" y="16824"/>
                  <a:pt x="20673" y="14771"/>
                  <a:pt x="19448" y="14042"/>
                </a:cubicBezTo>
                <a:cubicBezTo>
                  <a:pt x="18611" y="13544"/>
                  <a:pt x="15691" y="12196"/>
                  <a:pt x="14445" y="11621"/>
                </a:cubicBezTo>
                <a:lnTo>
                  <a:pt x="14427" y="11611"/>
                </a:lnTo>
                <a:cubicBezTo>
                  <a:pt x="14285" y="11545"/>
                  <a:pt x="14106" y="11560"/>
                  <a:pt x="13979" y="11646"/>
                </a:cubicBezTo>
                <a:cubicBezTo>
                  <a:pt x="13326" y="12089"/>
                  <a:pt x="12613" y="12385"/>
                  <a:pt x="11856" y="12530"/>
                </a:cubicBezTo>
                <a:cubicBezTo>
                  <a:pt x="11722" y="12556"/>
                  <a:pt x="11614" y="12641"/>
                  <a:pt x="11565" y="12751"/>
                </a:cubicBezTo>
                <a:lnTo>
                  <a:pt x="10791" y="14504"/>
                </a:lnTo>
                <a:lnTo>
                  <a:pt x="10023" y="12751"/>
                </a:lnTo>
                <a:cubicBezTo>
                  <a:pt x="9975" y="12641"/>
                  <a:pt x="9860" y="12556"/>
                  <a:pt x="9726" y="12530"/>
                </a:cubicBezTo>
                <a:cubicBezTo>
                  <a:pt x="8969" y="12385"/>
                  <a:pt x="8256" y="12089"/>
                  <a:pt x="7603" y="11646"/>
                </a:cubicBezTo>
                <a:cubicBezTo>
                  <a:pt x="7540" y="11603"/>
                  <a:pt x="7465" y="11577"/>
                  <a:pt x="7388" y="11571"/>
                </a:cubicBezTo>
                <a:close/>
                <a:moveTo>
                  <a:pt x="13549" y="16583"/>
                </a:moveTo>
                <a:lnTo>
                  <a:pt x="17237" y="16583"/>
                </a:lnTo>
                <a:cubicBezTo>
                  <a:pt x="17237" y="16583"/>
                  <a:pt x="17237" y="17442"/>
                  <a:pt x="17237" y="17442"/>
                </a:cubicBezTo>
                <a:lnTo>
                  <a:pt x="15393" y="17939"/>
                </a:lnTo>
                <a:lnTo>
                  <a:pt x="13549" y="17442"/>
                </a:lnTo>
                <a:lnTo>
                  <a:pt x="13549" y="16583"/>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nvGrpSpPr>
          <p:cNvPr id="35" name="Group 34">
            <a:extLst>
              <a:ext uri="{FF2B5EF4-FFF2-40B4-BE49-F238E27FC236}">
                <a16:creationId xmlns="" xmlns:a16="http://schemas.microsoft.com/office/drawing/2014/main" id="{AA6BB013-510A-0343-A65F-96DC35801F25}"/>
              </a:ext>
            </a:extLst>
          </p:cNvPr>
          <p:cNvGrpSpPr/>
          <p:nvPr/>
        </p:nvGrpSpPr>
        <p:grpSpPr>
          <a:xfrm>
            <a:off x="6986121" y="1537858"/>
            <a:ext cx="575045" cy="576991"/>
            <a:chOff x="21675325" y="2050476"/>
            <a:chExt cx="1985214" cy="1991929"/>
          </a:xfrm>
          <a:solidFill>
            <a:schemeClr val="bg1"/>
          </a:solidFill>
        </p:grpSpPr>
        <p:sp>
          <p:nvSpPr>
            <p:cNvPr id="36" name="Shape">
              <a:extLst>
                <a:ext uri="{FF2B5EF4-FFF2-40B4-BE49-F238E27FC236}">
                  <a16:creationId xmlns="" xmlns:a16="http://schemas.microsoft.com/office/drawing/2014/main" id="{2FC56D04-0172-3B46-BFCD-23C2AB4E55A6}"/>
                </a:ext>
              </a:extLst>
            </p:cNvPr>
            <p:cNvSpPr/>
            <p:nvPr/>
          </p:nvSpPr>
          <p:spPr>
            <a:xfrm>
              <a:off x="21675325" y="2253677"/>
              <a:ext cx="1788728" cy="178872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65" y="21600"/>
                    <a:pt x="21600" y="16765"/>
                    <a:pt x="21600" y="10800"/>
                  </a:cubicBezTo>
                  <a:cubicBezTo>
                    <a:pt x="21600" y="8965"/>
                    <a:pt x="21144" y="7238"/>
                    <a:pt x="20337" y="5725"/>
                  </a:cubicBezTo>
                  <a:cubicBezTo>
                    <a:pt x="20249" y="5738"/>
                    <a:pt x="20158" y="5743"/>
                    <a:pt x="20070" y="5743"/>
                  </a:cubicBezTo>
                  <a:cubicBezTo>
                    <a:pt x="20019" y="5743"/>
                    <a:pt x="19966" y="5740"/>
                    <a:pt x="19913" y="5738"/>
                  </a:cubicBezTo>
                  <a:lnTo>
                    <a:pt x="18540" y="5632"/>
                  </a:lnTo>
                  <a:lnTo>
                    <a:pt x="17551" y="6620"/>
                  </a:lnTo>
                  <a:cubicBezTo>
                    <a:pt x="18305" y="7835"/>
                    <a:pt x="18741" y="9267"/>
                    <a:pt x="18741" y="10800"/>
                  </a:cubicBezTo>
                  <a:cubicBezTo>
                    <a:pt x="18741" y="15184"/>
                    <a:pt x="15187" y="18739"/>
                    <a:pt x="10802" y="18739"/>
                  </a:cubicBezTo>
                  <a:cubicBezTo>
                    <a:pt x="6418" y="18739"/>
                    <a:pt x="2861" y="15184"/>
                    <a:pt x="2861" y="10800"/>
                  </a:cubicBezTo>
                  <a:cubicBezTo>
                    <a:pt x="2861" y="6416"/>
                    <a:pt x="6416" y="2861"/>
                    <a:pt x="10800" y="2861"/>
                  </a:cubicBezTo>
                  <a:cubicBezTo>
                    <a:pt x="12335" y="2861"/>
                    <a:pt x="13767" y="3298"/>
                    <a:pt x="14980" y="4051"/>
                  </a:cubicBezTo>
                  <a:lnTo>
                    <a:pt x="15875" y="3156"/>
                  </a:lnTo>
                  <a:lnTo>
                    <a:pt x="15754" y="1581"/>
                  </a:lnTo>
                  <a:cubicBezTo>
                    <a:pt x="15744" y="1455"/>
                    <a:pt x="15746" y="1329"/>
                    <a:pt x="15759" y="1205"/>
                  </a:cubicBezTo>
                  <a:cubicBezTo>
                    <a:pt x="14274" y="436"/>
                    <a:pt x="12587" y="0"/>
                    <a:pt x="10798" y="0"/>
                  </a:cubicBezTo>
                  <a:cubicBezTo>
                    <a:pt x="4835" y="0"/>
                    <a:pt x="0" y="4835"/>
                    <a:pt x="0" y="10800"/>
                  </a:cubicBezTo>
                  <a:cubicBezTo>
                    <a:pt x="0" y="16765"/>
                    <a:pt x="4835" y="21600"/>
                    <a:pt x="10800" y="21600"/>
                  </a:cubicBezTo>
                  <a:cubicBezTo>
                    <a:pt x="10800" y="21600"/>
                    <a:pt x="10800" y="21600"/>
                    <a:pt x="10800" y="21600"/>
                  </a:cubicBezTo>
                  <a:close/>
                </a:path>
              </a:pathLst>
            </a:custGeom>
            <a:grp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7" name="Shape">
              <a:extLst>
                <a:ext uri="{FF2B5EF4-FFF2-40B4-BE49-F238E27FC236}">
                  <a16:creationId xmlns="" xmlns:a16="http://schemas.microsoft.com/office/drawing/2014/main" id="{D4B20F38-B940-2740-8446-10646664D968}"/>
                </a:ext>
              </a:extLst>
            </p:cNvPr>
            <p:cNvSpPr/>
            <p:nvPr/>
          </p:nvSpPr>
          <p:spPr>
            <a:xfrm>
              <a:off x="22132525" y="2698177"/>
              <a:ext cx="880579" cy="880803"/>
            </a:xfrm>
            <a:custGeom>
              <a:avLst/>
              <a:gdLst/>
              <a:ahLst/>
              <a:cxnLst>
                <a:cxn ang="0">
                  <a:pos x="wd2" y="hd2"/>
                </a:cxn>
                <a:cxn ang="5400000">
                  <a:pos x="wd2" y="hd2"/>
                </a:cxn>
                <a:cxn ang="10800000">
                  <a:pos x="wd2" y="hd2"/>
                </a:cxn>
                <a:cxn ang="16200000">
                  <a:pos x="wd2" y="hd2"/>
                </a:cxn>
              </a:cxnLst>
              <a:rect l="0" t="0" r="r" b="b"/>
              <a:pathLst>
                <a:path w="21600" h="21600" extrusionOk="0">
                  <a:moveTo>
                    <a:pt x="10800" y="5135"/>
                  </a:moveTo>
                  <a:cubicBezTo>
                    <a:pt x="10943" y="5135"/>
                    <a:pt x="11087" y="5140"/>
                    <a:pt x="11230" y="5150"/>
                  </a:cubicBezTo>
                  <a:lnTo>
                    <a:pt x="15368" y="1014"/>
                  </a:lnTo>
                  <a:cubicBezTo>
                    <a:pt x="13980" y="363"/>
                    <a:pt x="12434" y="0"/>
                    <a:pt x="10800" y="0"/>
                  </a:cubicBezTo>
                  <a:cubicBezTo>
                    <a:pt x="4834" y="0"/>
                    <a:pt x="0" y="4833"/>
                    <a:pt x="0" y="10797"/>
                  </a:cubicBezTo>
                  <a:cubicBezTo>
                    <a:pt x="0" y="16762"/>
                    <a:pt x="4834" y="21600"/>
                    <a:pt x="10800" y="21600"/>
                  </a:cubicBezTo>
                  <a:cubicBezTo>
                    <a:pt x="16766" y="21600"/>
                    <a:pt x="21600" y="16767"/>
                    <a:pt x="21600" y="10803"/>
                  </a:cubicBezTo>
                  <a:cubicBezTo>
                    <a:pt x="21600" y="9169"/>
                    <a:pt x="21236" y="7623"/>
                    <a:pt x="20586" y="6236"/>
                  </a:cubicBezTo>
                  <a:lnTo>
                    <a:pt x="20499" y="6323"/>
                  </a:lnTo>
                  <a:lnTo>
                    <a:pt x="16448" y="10372"/>
                  </a:lnTo>
                  <a:cubicBezTo>
                    <a:pt x="16459" y="10516"/>
                    <a:pt x="16464" y="10659"/>
                    <a:pt x="16464" y="10803"/>
                  </a:cubicBezTo>
                  <a:cubicBezTo>
                    <a:pt x="16464" y="13930"/>
                    <a:pt x="13929" y="16470"/>
                    <a:pt x="10795" y="16470"/>
                  </a:cubicBezTo>
                  <a:cubicBezTo>
                    <a:pt x="7661" y="16470"/>
                    <a:pt x="5131" y="13930"/>
                    <a:pt x="5131" y="10803"/>
                  </a:cubicBezTo>
                  <a:cubicBezTo>
                    <a:pt x="5131" y="7674"/>
                    <a:pt x="7671" y="5135"/>
                    <a:pt x="10800" y="5135"/>
                  </a:cubicBezTo>
                  <a:cubicBezTo>
                    <a:pt x="10800" y="5135"/>
                    <a:pt x="10800" y="5135"/>
                    <a:pt x="10800" y="5135"/>
                  </a:cubicBezTo>
                  <a:close/>
                </a:path>
              </a:pathLst>
            </a:custGeom>
            <a:grp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8" name="Shape">
              <a:extLst>
                <a:ext uri="{FF2B5EF4-FFF2-40B4-BE49-F238E27FC236}">
                  <a16:creationId xmlns="" xmlns:a16="http://schemas.microsoft.com/office/drawing/2014/main" id="{D9486C83-0864-B846-A4C2-EBCF2BE964A4}"/>
                </a:ext>
              </a:extLst>
            </p:cNvPr>
            <p:cNvSpPr/>
            <p:nvPr/>
          </p:nvSpPr>
          <p:spPr>
            <a:xfrm>
              <a:off x="22577025" y="2050476"/>
              <a:ext cx="1083514" cy="1090403"/>
            </a:xfrm>
            <a:custGeom>
              <a:avLst/>
              <a:gdLst/>
              <a:ahLst/>
              <a:cxnLst>
                <a:cxn ang="0">
                  <a:pos x="wd2" y="hd2"/>
                </a:cxn>
                <a:cxn ang="5400000">
                  <a:pos x="wd2" y="hd2"/>
                </a:cxn>
                <a:cxn ang="10800000">
                  <a:pos x="wd2" y="hd2"/>
                </a:cxn>
                <a:cxn ang="16200000">
                  <a:pos x="wd2" y="hd2"/>
                </a:cxn>
              </a:cxnLst>
              <a:rect l="0" t="0" r="r" b="b"/>
              <a:pathLst>
                <a:path w="21427" h="21600" extrusionOk="0">
                  <a:moveTo>
                    <a:pt x="18177" y="5897"/>
                  </a:moveTo>
                  <a:lnTo>
                    <a:pt x="19226" y="4847"/>
                  </a:lnTo>
                  <a:cubicBezTo>
                    <a:pt x="19705" y="4367"/>
                    <a:pt x="19705" y="3594"/>
                    <a:pt x="19226" y="3114"/>
                  </a:cubicBezTo>
                  <a:lnTo>
                    <a:pt x="18499" y="2382"/>
                  </a:lnTo>
                  <a:cubicBezTo>
                    <a:pt x="18260" y="2142"/>
                    <a:pt x="17946" y="2022"/>
                    <a:pt x="17636" y="2022"/>
                  </a:cubicBezTo>
                  <a:cubicBezTo>
                    <a:pt x="17327" y="2022"/>
                    <a:pt x="17009" y="2142"/>
                    <a:pt x="16773" y="2382"/>
                  </a:cubicBezTo>
                  <a:lnTo>
                    <a:pt x="15572" y="3585"/>
                  </a:lnTo>
                  <a:lnTo>
                    <a:pt x="15324" y="380"/>
                  </a:lnTo>
                  <a:cubicBezTo>
                    <a:pt x="15308" y="145"/>
                    <a:pt x="15114" y="0"/>
                    <a:pt x="14911" y="0"/>
                  </a:cubicBezTo>
                  <a:cubicBezTo>
                    <a:pt x="14808" y="0"/>
                    <a:pt x="14705" y="37"/>
                    <a:pt x="14622" y="120"/>
                  </a:cubicBezTo>
                  <a:lnTo>
                    <a:pt x="9895" y="4855"/>
                  </a:lnTo>
                  <a:cubicBezTo>
                    <a:pt x="9470" y="5281"/>
                    <a:pt x="9251" y="5872"/>
                    <a:pt x="9297" y="6476"/>
                  </a:cubicBezTo>
                  <a:lnTo>
                    <a:pt x="9309" y="6662"/>
                  </a:lnTo>
                  <a:lnTo>
                    <a:pt x="9536" y="9627"/>
                  </a:lnTo>
                  <a:lnTo>
                    <a:pt x="7827" y="11339"/>
                  </a:lnTo>
                  <a:lnTo>
                    <a:pt x="4751" y="14420"/>
                  </a:lnTo>
                  <a:lnTo>
                    <a:pt x="4681" y="14491"/>
                  </a:lnTo>
                  <a:lnTo>
                    <a:pt x="383" y="18796"/>
                  </a:lnTo>
                  <a:cubicBezTo>
                    <a:pt x="210" y="18969"/>
                    <a:pt x="103" y="19201"/>
                    <a:pt x="86" y="19445"/>
                  </a:cubicBezTo>
                  <a:lnTo>
                    <a:pt x="4" y="20483"/>
                  </a:lnTo>
                  <a:cubicBezTo>
                    <a:pt x="-46" y="21087"/>
                    <a:pt x="433" y="21600"/>
                    <a:pt x="1032" y="21600"/>
                  </a:cubicBezTo>
                  <a:cubicBezTo>
                    <a:pt x="1048" y="21600"/>
                    <a:pt x="1065" y="21600"/>
                    <a:pt x="1085" y="21600"/>
                  </a:cubicBezTo>
                  <a:lnTo>
                    <a:pt x="2179" y="21546"/>
                  </a:lnTo>
                  <a:cubicBezTo>
                    <a:pt x="2435" y="21534"/>
                    <a:pt x="2679" y="21426"/>
                    <a:pt x="2856" y="21244"/>
                  </a:cubicBezTo>
                  <a:lnTo>
                    <a:pt x="12145" y="11939"/>
                  </a:lnTo>
                  <a:lnTo>
                    <a:pt x="14845" y="12146"/>
                  </a:lnTo>
                  <a:lnTo>
                    <a:pt x="14965" y="12154"/>
                  </a:lnTo>
                  <a:cubicBezTo>
                    <a:pt x="15019" y="12158"/>
                    <a:pt x="15072" y="12158"/>
                    <a:pt x="15122" y="12158"/>
                  </a:cubicBezTo>
                  <a:cubicBezTo>
                    <a:pt x="15667" y="12158"/>
                    <a:pt x="16191" y="11944"/>
                    <a:pt x="16584" y="11555"/>
                  </a:cubicBezTo>
                  <a:lnTo>
                    <a:pt x="21306" y="6824"/>
                  </a:lnTo>
                  <a:cubicBezTo>
                    <a:pt x="21554" y="6575"/>
                    <a:pt x="21397" y="6145"/>
                    <a:pt x="21046" y="6121"/>
                  </a:cubicBezTo>
                  <a:cubicBezTo>
                    <a:pt x="21046" y="6121"/>
                    <a:pt x="18177" y="5897"/>
                    <a:pt x="18177" y="5897"/>
                  </a:cubicBezTo>
                  <a:close/>
                </a:path>
              </a:pathLst>
            </a:custGeom>
            <a:grp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75" name="Title 1">
            <a:extLst>
              <a:ext uri="{FF2B5EF4-FFF2-40B4-BE49-F238E27FC236}">
                <a16:creationId xmlns="" xmlns:a16="http://schemas.microsoft.com/office/drawing/2014/main" id="{61AD2F43-49B7-BE4A-9D36-26F01FA02744}"/>
              </a:ext>
            </a:extLst>
          </p:cNvPr>
          <p:cNvSpPr txBox="1">
            <a:spLocks/>
          </p:cNvSpPr>
          <p:nvPr/>
        </p:nvSpPr>
        <p:spPr>
          <a:xfrm>
            <a:off x="2179431" y="193186"/>
            <a:ext cx="11264152" cy="547274"/>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Arial" panose="020B0604020202020204" pitchFamily="34" charset="0"/>
                <a:ea typeface="+mj-ea"/>
                <a:cs typeface="Arial" panose="020B0604020202020204" pitchFamily="34" charset="0"/>
              </a:rPr>
              <a:t>About Company</a:t>
            </a:r>
            <a:endParaRPr kumimoji="0" lang="en-US" sz="44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78" name="TextBox 77"/>
          <p:cNvSpPr txBox="1"/>
          <p:nvPr/>
        </p:nvSpPr>
        <p:spPr>
          <a:xfrm>
            <a:off x="0" y="545791"/>
            <a:ext cx="6740514" cy="4801314"/>
          </a:xfrm>
          <a:prstGeom prst="rect">
            <a:avLst/>
          </a:prstGeom>
          <a:noFill/>
        </p:spPr>
        <p:txBody>
          <a:bodyPr wrap="square" rtlCol="0">
            <a:spAutoFit/>
          </a:bodyPr>
          <a:lstStyle/>
          <a:p>
            <a:endParaRPr lang="en-IN" dirty="0" smtClean="0"/>
          </a:p>
          <a:p>
            <a:endParaRPr lang="en-IN" dirty="0" smtClean="0">
              <a:latin typeface="Times New Roman" pitchFamily="18" charset="0"/>
              <a:cs typeface="Times New Roman" pitchFamily="18" charset="0"/>
            </a:endParaRPr>
          </a:p>
          <a:p>
            <a:r>
              <a:rPr lang="en-IN" dirty="0" smtClean="0">
                <a:latin typeface="Times New Roman" pitchFamily="18" charset="0"/>
                <a:cs typeface="Times New Roman" pitchFamily="18" charset="0"/>
              </a:rPr>
              <a:t>We are </a:t>
            </a:r>
            <a:r>
              <a:rPr lang="en-IN" dirty="0" smtClean="0">
                <a:solidFill>
                  <a:schemeClr val="accent4">
                    <a:lumMod val="75000"/>
                  </a:schemeClr>
                </a:solidFill>
                <a:latin typeface="Times New Roman" pitchFamily="18" charset="0"/>
                <a:cs typeface="Times New Roman" pitchFamily="18" charset="0"/>
              </a:rPr>
              <a:t>Website and Mobile Application Development </a:t>
            </a:r>
            <a:r>
              <a:rPr lang="en-IN" dirty="0" smtClean="0">
                <a:latin typeface="Times New Roman" pitchFamily="18" charset="0"/>
                <a:cs typeface="Times New Roman" pitchFamily="18" charset="0"/>
              </a:rPr>
              <a:t>company in India. We provide all website solutions and digital marketing services. We leverage the technology and deep dive into the domain to figure out the simplest way to enable the sustainable growth of a business.</a:t>
            </a:r>
          </a:p>
          <a:p>
            <a:endParaRPr lang="en-IN" dirty="0">
              <a:latin typeface="Times New Roman" pitchFamily="18" charset="0"/>
              <a:cs typeface="Times New Roman" pitchFamily="18" charset="0"/>
            </a:endParaRPr>
          </a:p>
          <a:p>
            <a:pPr marL="342900" indent="-342900"/>
            <a:endParaRPr lang="en-IN" dirty="0"/>
          </a:p>
          <a:p>
            <a:endParaRPr lang="en-IN" dirty="0" smtClean="0"/>
          </a:p>
          <a:p>
            <a:endParaRPr lang="en-IN" dirty="0"/>
          </a:p>
          <a:p>
            <a:endParaRPr lang="en-IN" dirty="0" smtClean="0"/>
          </a:p>
          <a:p>
            <a:endParaRPr lang="en-IN" dirty="0"/>
          </a:p>
          <a:p>
            <a:endParaRPr lang="en-IN" dirty="0" smtClean="0"/>
          </a:p>
          <a:p>
            <a:endParaRPr lang="en-IN" dirty="0"/>
          </a:p>
          <a:p>
            <a:endParaRPr lang="en-IN" dirty="0" smtClean="0"/>
          </a:p>
          <a:p>
            <a:endParaRPr lang="en-IN" dirty="0"/>
          </a:p>
          <a:p>
            <a:endParaRPr lang="en-IN" dirty="0"/>
          </a:p>
        </p:txBody>
      </p:sp>
      <p:cxnSp>
        <p:nvCxnSpPr>
          <p:cNvPr id="80" name="Straight Connector 79"/>
          <p:cNvCxnSpPr/>
          <p:nvPr/>
        </p:nvCxnSpPr>
        <p:spPr>
          <a:xfrm>
            <a:off x="119060" y="860127"/>
            <a:ext cx="11779696" cy="1588"/>
          </a:xfrm>
          <a:prstGeom prst="line">
            <a:avLst/>
          </a:prstGeom>
        </p:spPr>
        <p:style>
          <a:lnRef idx="1">
            <a:schemeClr val="accent4"/>
          </a:lnRef>
          <a:fillRef idx="0">
            <a:schemeClr val="accent4"/>
          </a:fillRef>
          <a:effectRef idx="0">
            <a:schemeClr val="accent4"/>
          </a:effectRef>
          <a:fontRef idx="minor">
            <a:schemeClr val="tx1"/>
          </a:fontRef>
        </p:style>
      </p:cxnSp>
      <p:sp>
        <p:nvSpPr>
          <p:cNvPr id="81" name="TextBox 80"/>
          <p:cNvSpPr txBox="1"/>
          <p:nvPr/>
        </p:nvSpPr>
        <p:spPr>
          <a:xfrm>
            <a:off x="119060" y="2574140"/>
            <a:ext cx="3147015" cy="523220"/>
          </a:xfrm>
          <a:prstGeom prst="rect">
            <a:avLst/>
          </a:prstGeom>
          <a:noFill/>
        </p:spPr>
        <p:txBody>
          <a:bodyPr wrap="none" rtlCol="0">
            <a:spAutoFit/>
          </a:bodyPr>
          <a:lstStyle/>
          <a:p>
            <a:r>
              <a:rPr lang="en-IN" sz="2800" b="1" dirty="0" smtClean="0">
                <a:solidFill>
                  <a:schemeClr val="accent4">
                    <a:lumMod val="50000"/>
                  </a:schemeClr>
                </a:solidFill>
              </a:rPr>
              <a:t>PM MODI’S VISION:</a:t>
            </a:r>
            <a:endParaRPr lang="en-IN" sz="2800" b="1" dirty="0">
              <a:solidFill>
                <a:schemeClr val="accent4">
                  <a:lumMod val="50000"/>
                </a:schemeClr>
              </a:solidFill>
            </a:endParaRPr>
          </a:p>
        </p:txBody>
      </p:sp>
      <p:sp>
        <p:nvSpPr>
          <p:cNvPr id="82" name="TextBox 81"/>
          <p:cNvSpPr txBox="1"/>
          <p:nvPr/>
        </p:nvSpPr>
        <p:spPr>
          <a:xfrm>
            <a:off x="161924" y="3050054"/>
            <a:ext cx="4069512" cy="1938992"/>
          </a:xfrm>
          <a:prstGeom prst="rect">
            <a:avLst/>
          </a:prstGeom>
          <a:noFill/>
        </p:spPr>
        <p:txBody>
          <a:bodyPr wrap="none" rtlCol="0">
            <a:spAutoFit/>
          </a:bodyPr>
          <a:lstStyle/>
          <a:p>
            <a:pPr>
              <a:buClr>
                <a:schemeClr val="accent4">
                  <a:lumMod val="50000"/>
                </a:schemeClr>
              </a:buClr>
              <a:buFont typeface="Wingdings" pitchFamily="2" charset="2"/>
              <a:buChar char="Ø"/>
            </a:pPr>
            <a:r>
              <a:rPr lang="en-IN" sz="2000" dirty="0" smtClean="0"/>
              <a:t>Make In India</a:t>
            </a:r>
          </a:p>
          <a:p>
            <a:pPr>
              <a:buClr>
                <a:schemeClr val="accent4">
                  <a:lumMod val="50000"/>
                </a:schemeClr>
              </a:buClr>
              <a:buFont typeface="Wingdings" pitchFamily="2" charset="2"/>
              <a:buChar char="Ø"/>
            </a:pPr>
            <a:r>
              <a:rPr lang="en-IN" sz="2000" dirty="0" smtClean="0"/>
              <a:t>Promote Vocal for Local	</a:t>
            </a:r>
          </a:p>
          <a:p>
            <a:pPr>
              <a:buClr>
                <a:schemeClr val="accent4">
                  <a:lumMod val="50000"/>
                </a:schemeClr>
              </a:buClr>
              <a:buFont typeface="Wingdings" pitchFamily="2" charset="2"/>
              <a:buChar char="Ø"/>
            </a:pPr>
            <a:r>
              <a:rPr lang="en-IN" sz="2000" dirty="0" smtClean="0"/>
              <a:t>Online e-shop</a:t>
            </a:r>
          </a:p>
          <a:p>
            <a:pPr>
              <a:buClr>
                <a:schemeClr val="accent4">
                  <a:lumMod val="50000"/>
                </a:schemeClr>
              </a:buClr>
              <a:buSzPct val="104000"/>
              <a:buFont typeface="Wingdings" pitchFamily="2" charset="2"/>
              <a:buChar char="Ø"/>
            </a:pPr>
            <a:r>
              <a:rPr lang="en-IN" sz="2000" dirty="0" smtClean="0"/>
              <a:t>Empower digital India</a:t>
            </a:r>
          </a:p>
          <a:p>
            <a:pPr>
              <a:buClr>
                <a:schemeClr val="accent4">
                  <a:lumMod val="50000"/>
                </a:schemeClr>
              </a:buClr>
              <a:buFont typeface="Wingdings" pitchFamily="2" charset="2"/>
              <a:buChar char="Ø"/>
            </a:pPr>
            <a:r>
              <a:rPr lang="en-IN" sz="2000" dirty="0" smtClean="0"/>
              <a:t>Connect industries with technology</a:t>
            </a:r>
          </a:p>
          <a:p>
            <a:pPr>
              <a:buClr>
                <a:schemeClr val="accent4">
                  <a:lumMod val="50000"/>
                </a:schemeClr>
              </a:buClr>
              <a:buFont typeface="Wingdings" pitchFamily="2" charset="2"/>
              <a:buChar char="Ø"/>
            </a:pPr>
            <a:r>
              <a:rPr lang="en-IN" sz="2000" dirty="0" smtClean="0"/>
              <a:t>Promote Digital payment</a:t>
            </a:r>
            <a:endParaRPr lang="en-IN" sz="2000" dirty="0"/>
          </a:p>
        </p:txBody>
      </p:sp>
      <p:sp>
        <p:nvSpPr>
          <p:cNvPr id="83" name="Rectangle 82"/>
          <p:cNvSpPr/>
          <p:nvPr/>
        </p:nvSpPr>
        <p:spPr>
          <a:xfrm>
            <a:off x="0" y="5815012"/>
            <a:ext cx="12199749" cy="5286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400" b="1" spc="300" dirty="0" smtClean="0">
                <a:solidFill>
                  <a:srgbClr val="FFC50D"/>
                </a:solidFill>
                <a:latin typeface="Times New Roman" pitchFamily="18" charset="0"/>
                <a:cs typeface="Times New Roman" pitchFamily="18" charset="0"/>
              </a:rPr>
              <a:t>ATMANIRBHAR  BHARAT  ABHIYAN</a:t>
            </a:r>
            <a:endParaRPr lang="en-IN" sz="4400" b="1" spc="300" dirty="0">
              <a:solidFill>
                <a:srgbClr val="FFC50D"/>
              </a:solidFill>
              <a:latin typeface="Times New Roman" pitchFamily="18" charset="0"/>
              <a:cs typeface="Times New Roman" pitchFamily="18" charset="0"/>
            </a:endParaRPr>
          </a:p>
        </p:txBody>
      </p:sp>
      <p:sp>
        <p:nvSpPr>
          <p:cNvPr id="84" name="Shape">
            <a:extLst>
              <a:ext uri="{FF2B5EF4-FFF2-40B4-BE49-F238E27FC236}">
                <a16:creationId xmlns="" xmlns:a16="http://schemas.microsoft.com/office/drawing/2014/main" id="{10FB8A4F-1E7D-5442-9A3D-706EE34D9D77}"/>
              </a:ext>
            </a:extLst>
          </p:cNvPr>
          <p:cNvSpPr/>
          <p:nvPr/>
        </p:nvSpPr>
        <p:spPr>
          <a:xfrm>
            <a:off x="6860597" y="3158245"/>
            <a:ext cx="830580" cy="506441"/>
          </a:xfrm>
          <a:custGeom>
            <a:avLst/>
            <a:gdLst/>
            <a:ahLst/>
            <a:cxnLst>
              <a:cxn ang="0">
                <a:pos x="wd2" y="hd2"/>
              </a:cxn>
              <a:cxn ang="5400000">
                <a:pos x="wd2" y="hd2"/>
              </a:cxn>
              <a:cxn ang="10800000">
                <a:pos x="wd2" y="hd2"/>
              </a:cxn>
              <a:cxn ang="16200000">
                <a:pos x="wd2" y="hd2"/>
              </a:cxn>
            </a:cxnLst>
            <a:rect l="0" t="0" r="r" b="b"/>
            <a:pathLst>
              <a:path w="21463" h="21600" extrusionOk="0">
                <a:moveTo>
                  <a:pt x="10730" y="0"/>
                </a:moveTo>
                <a:cubicBezTo>
                  <a:pt x="6781" y="1"/>
                  <a:pt x="3044" y="2207"/>
                  <a:pt x="205" y="6210"/>
                </a:cubicBezTo>
                <a:cubicBezTo>
                  <a:pt x="-61" y="6586"/>
                  <a:pt x="-70" y="7206"/>
                  <a:pt x="187" y="7595"/>
                </a:cubicBezTo>
                <a:cubicBezTo>
                  <a:pt x="319" y="7795"/>
                  <a:pt x="496" y="7894"/>
                  <a:pt x="672" y="7894"/>
                </a:cubicBezTo>
                <a:cubicBezTo>
                  <a:pt x="839" y="7894"/>
                  <a:pt x="1008" y="7805"/>
                  <a:pt x="1138" y="7621"/>
                </a:cubicBezTo>
                <a:cubicBezTo>
                  <a:pt x="3725" y="3973"/>
                  <a:pt x="7130" y="1962"/>
                  <a:pt x="10730" y="1962"/>
                </a:cubicBezTo>
                <a:cubicBezTo>
                  <a:pt x="14330" y="1962"/>
                  <a:pt x="17738" y="3973"/>
                  <a:pt x="20326" y="7621"/>
                </a:cubicBezTo>
                <a:cubicBezTo>
                  <a:pt x="20592" y="7998"/>
                  <a:pt x="21016" y="7985"/>
                  <a:pt x="21273" y="7595"/>
                </a:cubicBezTo>
                <a:cubicBezTo>
                  <a:pt x="21530" y="7206"/>
                  <a:pt x="21525" y="6586"/>
                  <a:pt x="21259" y="6210"/>
                </a:cubicBezTo>
                <a:cubicBezTo>
                  <a:pt x="18420" y="2207"/>
                  <a:pt x="14682" y="1"/>
                  <a:pt x="10734" y="0"/>
                </a:cubicBezTo>
                <a:cubicBezTo>
                  <a:pt x="10732" y="0"/>
                  <a:pt x="10730" y="0"/>
                  <a:pt x="10730" y="0"/>
                </a:cubicBezTo>
                <a:close/>
                <a:moveTo>
                  <a:pt x="10766" y="7050"/>
                </a:moveTo>
                <a:cubicBezTo>
                  <a:pt x="6107" y="7050"/>
                  <a:pt x="2616" y="11664"/>
                  <a:pt x="1332" y="13648"/>
                </a:cubicBezTo>
                <a:cubicBezTo>
                  <a:pt x="1087" y="14026"/>
                  <a:pt x="1087" y="14619"/>
                  <a:pt x="1332" y="14996"/>
                </a:cubicBezTo>
                <a:cubicBezTo>
                  <a:pt x="2616" y="16981"/>
                  <a:pt x="6106" y="21600"/>
                  <a:pt x="10766" y="21600"/>
                </a:cubicBezTo>
                <a:cubicBezTo>
                  <a:pt x="15425" y="21600"/>
                  <a:pt x="18916" y="16981"/>
                  <a:pt x="20200" y="14996"/>
                </a:cubicBezTo>
                <a:cubicBezTo>
                  <a:pt x="20444" y="14619"/>
                  <a:pt x="20444" y="14026"/>
                  <a:pt x="20200" y="13648"/>
                </a:cubicBezTo>
                <a:cubicBezTo>
                  <a:pt x="18916" y="11664"/>
                  <a:pt x="15425" y="7050"/>
                  <a:pt x="10766" y="7050"/>
                </a:cubicBezTo>
                <a:close/>
                <a:moveTo>
                  <a:pt x="10766" y="9011"/>
                </a:moveTo>
                <a:cubicBezTo>
                  <a:pt x="11079" y="9011"/>
                  <a:pt x="11386" y="9035"/>
                  <a:pt x="11688" y="9080"/>
                </a:cubicBezTo>
                <a:cubicBezTo>
                  <a:pt x="13193" y="9780"/>
                  <a:pt x="14243" y="11974"/>
                  <a:pt x="14243" y="14430"/>
                </a:cubicBezTo>
                <a:cubicBezTo>
                  <a:pt x="14243" y="16580"/>
                  <a:pt x="13444" y="18544"/>
                  <a:pt x="12201" y="19470"/>
                </a:cubicBezTo>
                <a:cubicBezTo>
                  <a:pt x="11737" y="19579"/>
                  <a:pt x="11259" y="19638"/>
                  <a:pt x="10766" y="19638"/>
                </a:cubicBezTo>
                <a:cubicBezTo>
                  <a:pt x="10171" y="19638"/>
                  <a:pt x="9598" y="19551"/>
                  <a:pt x="9047" y="19397"/>
                </a:cubicBezTo>
                <a:cubicBezTo>
                  <a:pt x="7843" y="18435"/>
                  <a:pt x="7095" y="16542"/>
                  <a:pt x="7095" y="14430"/>
                </a:cubicBezTo>
                <a:cubicBezTo>
                  <a:pt x="7095" y="12017"/>
                  <a:pt x="8076" y="9900"/>
                  <a:pt x="9539" y="9137"/>
                </a:cubicBezTo>
                <a:cubicBezTo>
                  <a:pt x="9937" y="9058"/>
                  <a:pt x="10346" y="9011"/>
                  <a:pt x="10766" y="9011"/>
                </a:cubicBezTo>
                <a:close/>
                <a:moveTo>
                  <a:pt x="14792" y="10323"/>
                </a:moveTo>
                <a:cubicBezTo>
                  <a:pt x="16548" y="11469"/>
                  <a:pt x="17922" y="13131"/>
                  <a:pt x="18768" y="14325"/>
                </a:cubicBezTo>
                <a:cubicBezTo>
                  <a:pt x="17940" y="15493"/>
                  <a:pt x="16606" y="17111"/>
                  <a:pt x="14903" y="18254"/>
                </a:cubicBezTo>
                <a:cubicBezTo>
                  <a:pt x="15341" y="17115"/>
                  <a:pt x="15585" y="15799"/>
                  <a:pt x="15585" y="14430"/>
                </a:cubicBezTo>
                <a:cubicBezTo>
                  <a:pt x="15585" y="12953"/>
                  <a:pt x="15311" y="11545"/>
                  <a:pt x="14792" y="10323"/>
                </a:cubicBezTo>
                <a:close/>
                <a:moveTo>
                  <a:pt x="6470" y="10506"/>
                </a:moveTo>
                <a:cubicBezTo>
                  <a:pt x="6013" y="11660"/>
                  <a:pt x="5753" y="13008"/>
                  <a:pt x="5753" y="14430"/>
                </a:cubicBezTo>
                <a:cubicBezTo>
                  <a:pt x="5753" y="15733"/>
                  <a:pt x="5969" y="16975"/>
                  <a:pt x="6359" y="18065"/>
                </a:cubicBezTo>
                <a:cubicBezTo>
                  <a:pt x="4786" y="16937"/>
                  <a:pt x="3547" y="15430"/>
                  <a:pt x="2764" y="14325"/>
                </a:cubicBezTo>
                <a:cubicBezTo>
                  <a:pt x="3565" y="13193"/>
                  <a:pt x="4845" y="11641"/>
                  <a:pt x="6470" y="10506"/>
                </a:cubicBezTo>
                <a:close/>
                <a:moveTo>
                  <a:pt x="10658" y="11917"/>
                </a:moveTo>
                <a:cubicBezTo>
                  <a:pt x="9720" y="11917"/>
                  <a:pt x="8957" y="13029"/>
                  <a:pt x="8957" y="14398"/>
                </a:cubicBezTo>
                <a:cubicBezTo>
                  <a:pt x="8957" y="15768"/>
                  <a:pt x="9720" y="16879"/>
                  <a:pt x="10658" y="16879"/>
                </a:cubicBezTo>
                <a:cubicBezTo>
                  <a:pt x="11597" y="16879"/>
                  <a:pt x="12359" y="15768"/>
                  <a:pt x="12359" y="14398"/>
                </a:cubicBezTo>
                <a:cubicBezTo>
                  <a:pt x="11421" y="14398"/>
                  <a:pt x="10658" y="13287"/>
                  <a:pt x="10658" y="11917"/>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ln w="18415" cmpd="sng">
                <a:solidFill>
                  <a:schemeClr val="bg1"/>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ounded Rectangle 97">
            <a:extLst>
              <a:ext uri="{FF2B5EF4-FFF2-40B4-BE49-F238E27FC236}">
                <a16:creationId xmlns="" xmlns:a16="http://schemas.microsoft.com/office/drawing/2014/main" id="{D300FE6B-99A6-F948-8463-7524F787E163}"/>
              </a:ext>
            </a:extLst>
          </p:cNvPr>
          <p:cNvSpPr/>
          <p:nvPr/>
        </p:nvSpPr>
        <p:spPr>
          <a:xfrm>
            <a:off x="1659562" y="4404989"/>
            <a:ext cx="3883019" cy="1508451"/>
          </a:xfrm>
          <a:prstGeom prst="roundRect">
            <a:avLst>
              <a:gd name="adj" fmla="val 5697"/>
            </a:avLst>
          </a:prstGeom>
          <a:solidFill>
            <a:srgbClr val="EC467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60000"/>
                  <a:lumOff val="40000"/>
                </a:schemeClr>
              </a:solidFill>
            </a:endParaRPr>
          </a:p>
        </p:txBody>
      </p:sp>
      <p:sp>
        <p:nvSpPr>
          <p:cNvPr id="2" name="Shape">
            <a:extLst>
              <a:ext uri="{FF2B5EF4-FFF2-40B4-BE49-F238E27FC236}">
                <a16:creationId xmlns="" xmlns:a16="http://schemas.microsoft.com/office/drawing/2014/main" id="{FBC04887-4CA5-434C-95CE-CD5B4AADD31F}"/>
              </a:ext>
            </a:extLst>
          </p:cNvPr>
          <p:cNvSpPr/>
          <p:nvPr/>
        </p:nvSpPr>
        <p:spPr>
          <a:xfrm flipH="1">
            <a:off x="10216054" y="-15498"/>
            <a:ext cx="1983695" cy="728420"/>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20000">
                <a:schemeClr val="accent5"/>
              </a:gs>
              <a:gs pos="7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 name="Shape">
            <a:extLst>
              <a:ext uri="{FF2B5EF4-FFF2-40B4-BE49-F238E27FC236}">
                <a16:creationId xmlns="" xmlns:a16="http://schemas.microsoft.com/office/drawing/2014/main" id="{C0BCB753-724E-6344-9C84-680E64565058}"/>
              </a:ext>
            </a:extLst>
          </p:cNvPr>
          <p:cNvSpPr/>
          <p:nvPr/>
        </p:nvSpPr>
        <p:spPr>
          <a:xfrm flipH="1">
            <a:off x="10216054" y="-15498"/>
            <a:ext cx="1983695" cy="553761"/>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0">
                <a:schemeClr val="accent5"/>
              </a:gs>
              <a:gs pos="6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 name="Shape">
            <a:extLst>
              <a:ext uri="{FF2B5EF4-FFF2-40B4-BE49-F238E27FC236}">
                <a16:creationId xmlns="" xmlns:a16="http://schemas.microsoft.com/office/drawing/2014/main" id="{358F184C-844D-3147-9E35-BD93DA4B813F}"/>
              </a:ext>
            </a:extLst>
          </p:cNvPr>
          <p:cNvSpPr/>
          <p:nvPr/>
        </p:nvSpPr>
        <p:spPr>
          <a:xfrm flipH="1">
            <a:off x="7996516" y="-15498"/>
            <a:ext cx="4203233" cy="431653"/>
          </a:xfrm>
          <a:custGeom>
            <a:avLst/>
            <a:gdLst/>
            <a:ahLst/>
            <a:cxnLst>
              <a:cxn ang="0">
                <a:pos x="wd2" y="hd2"/>
              </a:cxn>
              <a:cxn ang="5400000">
                <a:pos x="wd2" y="hd2"/>
              </a:cxn>
              <a:cxn ang="10800000">
                <a:pos x="wd2" y="hd2"/>
              </a:cxn>
              <a:cxn ang="16200000">
                <a:pos x="wd2" y="hd2"/>
              </a:cxn>
            </a:cxnLst>
            <a:rect l="0" t="0" r="r" b="b"/>
            <a:pathLst>
              <a:path w="21600" h="9412" extrusionOk="0">
                <a:moveTo>
                  <a:pt x="21600" y="0"/>
                </a:moveTo>
                <a:cubicBezTo>
                  <a:pt x="21600" y="0"/>
                  <a:pt x="18015" y="16554"/>
                  <a:pt x="11571" y="5754"/>
                </a:cubicBezTo>
                <a:cubicBezTo>
                  <a:pt x="5127" y="-5046"/>
                  <a:pt x="0" y="6618"/>
                  <a:pt x="0" y="6618"/>
                </a:cubicBezTo>
                <a:lnTo>
                  <a:pt x="0" y="0"/>
                </a:lnTo>
                <a:cubicBezTo>
                  <a:pt x="0" y="0"/>
                  <a:pt x="21600" y="0"/>
                  <a:pt x="21600" y="0"/>
                </a:cubicBezTo>
                <a:close/>
              </a:path>
            </a:pathLst>
          </a:custGeom>
          <a:gradFill>
            <a:gsLst>
              <a:gs pos="8000">
                <a:schemeClr val="accent4"/>
              </a:gs>
              <a:gs pos="76000">
                <a:schemeClr val="accent5"/>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Title 1">
            <a:extLst>
              <a:ext uri="{FF2B5EF4-FFF2-40B4-BE49-F238E27FC236}">
                <a16:creationId xmlns="" xmlns:a16="http://schemas.microsoft.com/office/drawing/2014/main" id="{61AD2F43-49B7-BE4A-9D36-26F01FA02744}"/>
              </a:ext>
            </a:extLst>
          </p:cNvPr>
          <p:cNvSpPr txBox="1">
            <a:spLocks/>
          </p:cNvSpPr>
          <p:nvPr/>
        </p:nvSpPr>
        <p:spPr>
          <a:xfrm>
            <a:off x="2182634" y="171094"/>
            <a:ext cx="11264152" cy="547274"/>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Arial" panose="020B0604020202020204" pitchFamily="34" charset="0"/>
                <a:ea typeface="+mj-ea"/>
                <a:cs typeface="Arial" panose="020B0604020202020204" pitchFamily="34" charset="0"/>
              </a:rPr>
              <a:t>What We Do</a:t>
            </a:r>
            <a:endParaRPr kumimoji="0" lang="en-US" sz="44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cxnSp>
        <p:nvCxnSpPr>
          <p:cNvPr id="6" name="Straight Connector 5"/>
          <p:cNvCxnSpPr/>
          <p:nvPr/>
        </p:nvCxnSpPr>
        <p:spPr>
          <a:xfrm>
            <a:off x="263922" y="754198"/>
            <a:ext cx="11779696" cy="1588"/>
          </a:xfrm>
          <a:prstGeom prst="line">
            <a:avLst/>
          </a:prstGeom>
        </p:spPr>
        <p:style>
          <a:lnRef idx="1">
            <a:schemeClr val="accent4"/>
          </a:lnRef>
          <a:fillRef idx="0">
            <a:schemeClr val="accent4"/>
          </a:fillRef>
          <a:effectRef idx="0">
            <a:schemeClr val="accent4"/>
          </a:effectRef>
          <a:fontRef idx="minor">
            <a:schemeClr val="tx1"/>
          </a:fontRef>
        </p:style>
      </p:cxnSp>
      <p:sp>
        <p:nvSpPr>
          <p:cNvPr id="69" name="Shape">
            <a:extLst>
              <a:ext uri="{FF2B5EF4-FFF2-40B4-BE49-F238E27FC236}">
                <a16:creationId xmlns="" xmlns:a16="http://schemas.microsoft.com/office/drawing/2014/main" id="{1A05DF56-A631-234D-9EAB-B60C494B63CC}"/>
              </a:ext>
            </a:extLst>
          </p:cNvPr>
          <p:cNvSpPr/>
          <p:nvPr/>
        </p:nvSpPr>
        <p:spPr>
          <a:xfrm>
            <a:off x="8225377" y="4236507"/>
            <a:ext cx="252478" cy="5327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9321" y="21600"/>
                </a:lnTo>
                <a:cubicBezTo>
                  <a:pt x="20579" y="21600"/>
                  <a:pt x="21600" y="16766"/>
                  <a:pt x="21600" y="10803"/>
                </a:cubicBezTo>
                <a:lnTo>
                  <a:pt x="21600" y="10803"/>
                </a:lnTo>
                <a:cubicBezTo>
                  <a:pt x="21600" y="4837"/>
                  <a:pt x="20579" y="0"/>
                  <a:pt x="19321" y="0"/>
                </a:cubicBezTo>
                <a:lnTo>
                  <a:pt x="0" y="0"/>
                </a:lnTo>
                <a:cubicBezTo>
                  <a:pt x="0" y="0"/>
                  <a:pt x="0" y="21600"/>
                  <a:pt x="0" y="21600"/>
                </a:cubicBezTo>
                <a:close/>
              </a:path>
            </a:pathLst>
          </a:custGeom>
          <a:solidFill>
            <a:srgbClr val="FFFFF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0" name="Rounded Rectangle 69">
            <a:extLst>
              <a:ext uri="{FF2B5EF4-FFF2-40B4-BE49-F238E27FC236}">
                <a16:creationId xmlns="" xmlns:a16="http://schemas.microsoft.com/office/drawing/2014/main" id="{D300FE6B-99A6-F948-8463-7524F787E163}"/>
              </a:ext>
            </a:extLst>
          </p:cNvPr>
          <p:cNvSpPr/>
          <p:nvPr/>
        </p:nvSpPr>
        <p:spPr>
          <a:xfrm>
            <a:off x="1670797" y="2617753"/>
            <a:ext cx="3883019" cy="1508451"/>
          </a:xfrm>
          <a:prstGeom prst="roundRect">
            <a:avLst>
              <a:gd name="adj" fmla="val 5697"/>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ounded Rectangle 70">
            <a:extLst>
              <a:ext uri="{FF2B5EF4-FFF2-40B4-BE49-F238E27FC236}">
                <a16:creationId xmlns="" xmlns:a16="http://schemas.microsoft.com/office/drawing/2014/main" id="{D300FE6B-99A6-F948-8463-7524F787E163}"/>
              </a:ext>
            </a:extLst>
          </p:cNvPr>
          <p:cNvSpPr/>
          <p:nvPr/>
        </p:nvSpPr>
        <p:spPr>
          <a:xfrm>
            <a:off x="5783250" y="962816"/>
            <a:ext cx="3883019" cy="1508451"/>
          </a:xfrm>
          <a:prstGeom prst="roundRect">
            <a:avLst>
              <a:gd name="adj" fmla="val 5697"/>
            </a:avLst>
          </a:prstGeom>
          <a:solidFill>
            <a:schemeClr val="accent4">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60000"/>
                  <a:lumOff val="40000"/>
                </a:schemeClr>
              </a:solidFill>
            </a:endParaRPr>
          </a:p>
        </p:txBody>
      </p:sp>
      <p:sp>
        <p:nvSpPr>
          <p:cNvPr id="72" name="Rounded Rectangle 71">
            <a:extLst>
              <a:ext uri="{FF2B5EF4-FFF2-40B4-BE49-F238E27FC236}">
                <a16:creationId xmlns="" xmlns:a16="http://schemas.microsoft.com/office/drawing/2014/main" id="{D300FE6B-99A6-F948-8463-7524F787E163}"/>
              </a:ext>
            </a:extLst>
          </p:cNvPr>
          <p:cNvSpPr/>
          <p:nvPr/>
        </p:nvSpPr>
        <p:spPr>
          <a:xfrm>
            <a:off x="5826114" y="2692067"/>
            <a:ext cx="3883019" cy="1508451"/>
          </a:xfrm>
          <a:prstGeom prst="roundRect">
            <a:avLst>
              <a:gd name="adj" fmla="val 5697"/>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ounded Rectangle 73">
            <a:extLst>
              <a:ext uri="{FF2B5EF4-FFF2-40B4-BE49-F238E27FC236}">
                <a16:creationId xmlns="" xmlns:a16="http://schemas.microsoft.com/office/drawing/2014/main" id="{D300FE6B-99A6-F948-8463-7524F787E163}"/>
              </a:ext>
            </a:extLst>
          </p:cNvPr>
          <p:cNvSpPr/>
          <p:nvPr/>
        </p:nvSpPr>
        <p:spPr>
          <a:xfrm>
            <a:off x="5811990" y="4404989"/>
            <a:ext cx="3883019" cy="1508451"/>
          </a:xfrm>
          <a:prstGeom prst="roundRect">
            <a:avLst>
              <a:gd name="adj" fmla="val 5697"/>
            </a:avLst>
          </a:prstGeom>
          <a:solidFill>
            <a:srgbClr val="92D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5" name="Straight Connector 74">
            <a:extLst>
              <a:ext uri="{FF2B5EF4-FFF2-40B4-BE49-F238E27FC236}">
                <a16:creationId xmlns="" xmlns:a16="http://schemas.microsoft.com/office/drawing/2014/main" id="{B65DC561-9D85-774A-9386-98EE6770C569}"/>
              </a:ext>
            </a:extLst>
          </p:cNvPr>
          <p:cNvCxnSpPr/>
          <p:nvPr/>
        </p:nvCxnSpPr>
        <p:spPr>
          <a:xfrm>
            <a:off x="3379426" y="4489397"/>
            <a:ext cx="0" cy="116890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 xmlns:a16="http://schemas.microsoft.com/office/drawing/2014/main" id="{B65DC561-9D85-774A-9386-98EE6770C569}"/>
              </a:ext>
            </a:extLst>
          </p:cNvPr>
          <p:cNvCxnSpPr/>
          <p:nvPr/>
        </p:nvCxnSpPr>
        <p:spPr>
          <a:xfrm>
            <a:off x="7562221" y="2804631"/>
            <a:ext cx="0" cy="116890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 xmlns:a16="http://schemas.microsoft.com/office/drawing/2014/main" id="{B65DC561-9D85-774A-9386-98EE6770C569}"/>
              </a:ext>
            </a:extLst>
          </p:cNvPr>
          <p:cNvCxnSpPr/>
          <p:nvPr/>
        </p:nvCxnSpPr>
        <p:spPr>
          <a:xfrm>
            <a:off x="7528133" y="4592564"/>
            <a:ext cx="0" cy="116890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Rectangle 78"/>
          <p:cNvSpPr/>
          <p:nvPr/>
        </p:nvSpPr>
        <p:spPr>
          <a:xfrm>
            <a:off x="7628966" y="4431670"/>
            <a:ext cx="6096000" cy="369332"/>
          </a:xfrm>
          <a:prstGeom prst="rect">
            <a:avLst/>
          </a:prstGeom>
        </p:spPr>
        <p:txBody>
          <a:bodyPr>
            <a:spAutoFit/>
          </a:bodyPr>
          <a:lstStyle/>
          <a:p>
            <a:r>
              <a:rPr lang="en-US" b="1" dirty="0" smtClean="0">
                <a:solidFill>
                  <a:schemeClr val="bg1"/>
                </a:solidFill>
                <a:latin typeface="Arial" panose="020B0604020202020204" pitchFamily="34" charset="0"/>
                <a:cs typeface="Arial" panose="020B0604020202020204" pitchFamily="34" charset="0"/>
              </a:rPr>
              <a:t>Explainer</a:t>
            </a:r>
            <a:r>
              <a:rPr lang="en-US" sz="1600" b="1" dirty="0" smtClean="0">
                <a:solidFill>
                  <a:schemeClr val="bg1"/>
                </a:solidFill>
                <a:latin typeface="Arial" panose="020B0604020202020204" pitchFamily="34" charset="0"/>
                <a:cs typeface="Arial" panose="020B0604020202020204" pitchFamily="34" charset="0"/>
              </a:rPr>
              <a:t> Video</a:t>
            </a:r>
            <a:endParaRPr lang="en-US" sz="1600" b="1" dirty="0">
              <a:solidFill>
                <a:schemeClr val="bg1"/>
              </a:solidFill>
              <a:latin typeface="Arial" panose="020B0604020202020204" pitchFamily="34" charset="0"/>
              <a:cs typeface="Arial" panose="020B0604020202020204" pitchFamily="34" charset="0"/>
            </a:endParaRPr>
          </a:p>
        </p:txBody>
      </p:sp>
      <p:sp>
        <p:nvSpPr>
          <p:cNvPr id="80" name="Rectangle 79"/>
          <p:cNvSpPr/>
          <p:nvPr/>
        </p:nvSpPr>
        <p:spPr>
          <a:xfrm>
            <a:off x="3472480" y="4469052"/>
            <a:ext cx="6096000" cy="615553"/>
          </a:xfrm>
          <a:prstGeom prst="rect">
            <a:avLst/>
          </a:prstGeom>
        </p:spPr>
        <p:txBody>
          <a:bodyPr>
            <a:spAutoFit/>
          </a:bodyPr>
          <a:lstStyle/>
          <a:p>
            <a:r>
              <a:rPr lang="en-US" b="1" dirty="0" smtClean="0">
                <a:solidFill>
                  <a:schemeClr val="bg1"/>
                </a:solidFill>
                <a:latin typeface="Arial" panose="020B0604020202020204" pitchFamily="34" charset="0"/>
                <a:cs typeface="Arial" panose="020B0604020202020204" pitchFamily="34" charset="0"/>
              </a:rPr>
              <a:t>Digital Marketing</a:t>
            </a:r>
          </a:p>
          <a:p>
            <a:endParaRPr lang="en-US" sz="1600" b="1" dirty="0">
              <a:solidFill>
                <a:schemeClr val="bg1"/>
              </a:solidFill>
              <a:latin typeface="Arial" panose="020B0604020202020204" pitchFamily="34" charset="0"/>
              <a:cs typeface="Arial" panose="020B0604020202020204" pitchFamily="34" charset="0"/>
            </a:endParaRPr>
          </a:p>
        </p:txBody>
      </p:sp>
      <p:sp>
        <p:nvSpPr>
          <p:cNvPr id="81" name="Rectangle 80"/>
          <p:cNvSpPr/>
          <p:nvPr/>
        </p:nvSpPr>
        <p:spPr>
          <a:xfrm>
            <a:off x="7728244" y="2720643"/>
            <a:ext cx="6096000" cy="338554"/>
          </a:xfrm>
          <a:prstGeom prst="rect">
            <a:avLst/>
          </a:prstGeom>
        </p:spPr>
        <p:txBody>
          <a:bodyPr>
            <a:spAutoFit/>
          </a:bodyPr>
          <a:lstStyle/>
          <a:p>
            <a:r>
              <a:rPr lang="en-US" sz="1600" b="1" dirty="0" smtClean="0">
                <a:solidFill>
                  <a:schemeClr val="bg1"/>
                </a:solidFill>
                <a:latin typeface="Arial" panose="020B0604020202020204" pitchFamily="34" charset="0"/>
                <a:cs typeface="Arial" panose="020B0604020202020204" pitchFamily="34" charset="0"/>
              </a:rPr>
              <a:t>SEO</a:t>
            </a:r>
            <a:endParaRPr lang="en-US" sz="1600" b="1" dirty="0">
              <a:solidFill>
                <a:schemeClr val="bg1"/>
              </a:solidFill>
              <a:latin typeface="Arial" panose="020B0604020202020204" pitchFamily="34" charset="0"/>
              <a:cs typeface="Arial" panose="020B0604020202020204" pitchFamily="34" charset="0"/>
            </a:endParaRPr>
          </a:p>
        </p:txBody>
      </p:sp>
      <p:sp>
        <p:nvSpPr>
          <p:cNvPr id="82" name="Rectangle 81"/>
          <p:cNvSpPr/>
          <p:nvPr/>
        </p:nvSpPr>
        <p:spPr>
          <a:xfrm>
            <a:off x="3436578" y="2692067"/>
            <a:ext cx="6096000" cy="338554"/>
          </a:xfrm>
          <a:prstGeom prst="rect">
            <a:avLst/>
          </a:prstGeom>
        </p:spPr>
        <p:txBody>
          <a:bodyPr>
            <a:spAutoFit/>
          </a:bodyPr>
          <a:lstStyle/>
          <a:p>
            <a:r>
              <a:rPr lang="en-US" sz="1600" b="1" dirty="0" smtClean="0">
                <a:solidFill>
                  <a:schemeClr val="bg1"/>
                </a:solidFill>
                <a:latin typeface="Arial" panose="020B0604020202020204" pitchFamily="34" charset="0"/>
                <a:cs typeface="Arial" panose="020B0604020202020204" pitchFamily="34" charset="0"/>
              </a:rPr>
              <a:t>Web Development</a:t>
            </a:r>
            <a:endParaRPr lang="en-US" sz="1600" b="1" dirty="0">
              <a:solidFill>
                <a:schemeClr val="bg1"/>
              </a:solidFill>
              <a:latin typeface="Arial" panose="020B0604020202020204" pitchFamily="34" charset="0"/>
              <a:cs typeface="Arial" panose="020B0604020202020204" pitchFamily="34" charset="0"/>
            </a:endParaRPr>
          </a:p>
        </p:txBody>
      </p:sp>
      <p:sp>
        <p:nvSpPr>
          <p:cNvPr id="90" name="TextBox 89"/>
          <p:cNvSpPr txBox="1"/>
          <p:nvPr/>
        </p:nvSpPr>
        <p:spPr>
          <a:xfrm>
            <a:off x="3390319" y="3030621"/>
            <a:ext cx="1862425" cy="1200329"/>
          </a:xfrm>
          <a:prstGeom prst="rect">
            <a:avLst/>
          </a:prstGeom>
          <a:noFill/>
        </p:spPr>
        <p:txBody>
          <a:bodyPr wrap="square" rtlCol="0">
            <a:spAutoFit/>
          </a:bodyPr>
          <a:lstStyle/>
          <a:p>
            <a:pPr marL="171450" indent="-171450">
              <a:buFont typeface="Arial" panose="020B0604020202020204" pitchFamily="34" charset="0"/>
              <a:buChar char="•"/>
            </a:pPr>
            <a:r>
              <a:rPr lang="en-IN" sz="1200" dirty="0" smtClean="0">
                <a:latin typeface="Arial" panose="020B0604020202020204" pitchFamily="34" charset="0"/>
                <a:cs typeface="Arial" panose="020B0604020202020204" pitchFamily="34" charset="0"/>
              </a:rPr>
              <a:t>Business Websites</a:t>
            </a:r>
          </a:p>
          <a:p>
            <a:pPr marL="171450" indent="-171450">
              <a:buFont typeface="Arial" panose="020B0604020202020204" pitchFamily="34" charset="0"/>
              <a:buChar char="•"/>
            </a:pPr>
            <a:r>
              <a:rPr lang="en-IN" sz="1200" dirty="0">
                <a:latin typeface="Arial" panose="020B0604020202020204" pitchFamily="34" charset="0"/>
                <a:cs typeface="Arial" panose="020B0604020202020204" pitchFamily="34" charset="0"/>
              </a:rPr>
              <a:t>Robust ecommerce store</a:t>
            </a:r>
          </a:p>
          <a:p>
            <a:pPr marL="171450" indent="-171450">
              <a:buFont typeface="Arial" panose="020B0604020202020204" pitchFamily="34" charset="0"/>
              <a:buChar char="•"/>
            </a:pPr>
            <a:r>
              <a:rPr lang="en-IN" sz="1200" dirty="0">
                <a:latin typeface="Arial" panose="020B0604020202020204" pitchFamily="34" charset="0"/>
                <a:cs typeface="Arial" panose="020B0604020202020204" pitchFamily="34" charset="0"/>
              </a:rPr>
              <a:t>Feature-Rich Web Application</a:t>
            </a:r>
            <a:endParaRPr lang="en-IN" sz="1200" dirty="0" smtClean="0">
              <a:latin typeface="Arial" panose="020B0604020202020204" pitchFamily="34" charset="0"/>
              <a:cs typeface="Arial" panose="020B0604020202020204" pitchFamily="34" charset="0"/>
            </a:endParaRPr>
          </a:p>
          <a:p>
            <a:endParaRPr lang="en-IN" sz="1200" dirty="0"/>
          </a:p>
        </p:txBody>
      </p:sp>
      <p:sp>
        <p:nvSpPr>
          <p:cNvPr id="91" name="TextBox 90"/>
          <p:cNvSpPr txBox="1"/>
          <p:nvPr/>
        </p:nvSpPr>
        <p:spPr>
          <a:xfrm>
            <a:off x="7613660" y="1395808"/>
            <a:ext cx="2008558" cy="830997"/>
          </a:xfrm>
          <a:prstGeom prst="rect">
            <a:avLst/>
          </a:prstGeom>
          <a:noFill/>
        </p:spPr>
        <p:txBody>
          <a:bodyPr wrap="square" rtlCol="0">
            <a:spAutoFit/>
          </a:bodyPr>
          <a:lstStyle/>
          <a:p>
            <a:pPr marL="171450" indent="-171450">
              <a:buFont typeface="Arial" panose="020B0604020202020204" pitchFamily="34" charset="0"/>
              <a:buChar char="•"/>
            </a:pPr>
            <a:r>
              <a:rPr lang="en-IN" sz="1200" dirty="0" smtClean="0">
                <a:latin typeface="Arial" panose="020B0604020202020204" pitchFamily="34" charset="0"/>
                <a:cs typeface="Arial" panose="020B0604020202020204" pitchFamily="34" charset="0"/>
              </a:rPr>
              <a:t>We design a unique website for your company to convert  visitors into customers.</a:t>
            </a:r>
            <a:endParaRPr lang="en-IN" sz="1200" dirty="0">
              <a:latin typeface="Arial" panose="020B0604020202020204" pitchFamily="34" charset="0"/>
              <a:cs typeface="Arial" panose="020B0604020202020204" pitchFamily="34" charset="0"/>
            </a:endParaRPr>
          </a:p>
        </p:txBody>
      </p:sp>
      <p:sp>
        <p:nvSpPr>
          <p:cNvPr id="92" name="TextBox 91"/>
          <p:cNvSpPr txBox="1"/>
          <p:nvPr/>
        </p:nvSpPr>
        <p:spPr>
          <a:xfrm>
            <a:off x="3511453" y="4929612"/>
            <a:ext cx="1624062" cy="646331"/>
          </a:xfrm>
          <a:prstGeom prst="rect">
            <a:avLst/>
          </a:prstGeom>
          <a:noFill/>
        </p:spPr>
        <p:txBody>
          <a:bodyPr wrap="square" rtlCol="0">
            <a:spAutoFit/>
          </a:bodyPr>
          <a:lstStyle/>
          <a:p>
            <a:pPr marL="171450" indent="-171450">
              <a:buFont typeface="Arial" panose="020B0604020202020204" pitchFamily="34" charset="0"/>
              <a:buChar char="•"/>
            </a:pPr>
            <a:r>
              <a:rPr lang="en-IN" sz="1200" dirty="0" smtClean="0">
                <a:latin typeface="Arial" panose="020B0604020202020204" pitchFamily="34" charset="0"/>
                <a:cs typeface="Arial" panose="020B0604020202020204" pitchFamily="34" charset="0"/>
              </a:rPr>
              <a:t>SEO</a:t>
            </a:r>
          </a:p>
          <a:p>
            <a:pPr marL="171450" indent="-171450">
              <a:buFont typeface="Arial" panose="020B0604020202020204" pitchFamily="34" charset="0"/>
              <a:buChar char="•"/>
            </a:pPr>
            <a:r>
              <a:rPr lang="en-IN" sz="1200" dirty="0" smtClean="0">
                <a:latin typeface="Arial" panose="020B0604020202020204" pitchFamily="34" charset="0"/>
                <a:cs typeface="Arial" panose="020B0604020202020204" pitchFamily="34" charset="0"/>
              </a:rPr>
              <a:t>SMM</a:t>
            </a:r>
          </a:p>
          <a:p>
            <a:pPr marL="171450" indent="-171450">
              <a:buFont typeface="Arial" panose="020B0604020202020204" pitchFamily="34" charset="0"/>
              <a:buChar char="•"/>
            </a:pPr>
            <a:r>
              <a:rPr lang="en-IN" sz="1200" dirty="0" smtClean="0">
                <a:latin typeface="Arial" panose="020B0604020202020204" pitchFamily="34" charset="0"/>
                <a:cs typeface="Arial" panose="020B0604020202020204" pitchFamily="34" charset="0"/>
              </a:rPr>
              <a:t>PPC</a:t>
            </a:r>
            <a:endParaRPr lang="en-IN" sz="1200" dirty="0">
              <a:latin typeface="Arial" panose="020B0604020202020204" pitchFamily="34" charset="0"/>
              <a:cs typeface="Arial" panose="020B0604020202020204" pitchFamily="34" charset="0"/>
            </a:endParaRPr>
          </a:p>
        </p:txBody>
      </p:sp>
      <p:sp>
        <p:nvSpPr>
          <p:cNvPr id="93" name="TextBox 92"/>
          <p:cNvSpPr txBox="1"/>
          <p:nvPr/>
        </p:nvSpPr>
        <p:spPr>
          <a:xfrm>
            <a:off x="7598702" y="2999504"/>
            <a:ext cx="2116949" cy="1015663"/>
          </a:xfrm>
          <a:prstGeom prst="rect">
            <a:avLst/>
          </a:prstGeom>
          <a:noFill/>
        </p:spPr>
        <p:txBody>
          <a:bodyPr wrap="square" rtlCol="0">
            <a:spAutoFit/>
          </a:bodyPr>
          <a:lstStyle/>
          <a:p>
            <a:pPr marL="171450" indent="-171450">
              <a:buFont typeface="Arial" panose="020B0604020202020204" pitchFamily="34" charset="0"/>
              <a:buChar char="•"/>
            </a:pPr>
            <a:r>
              <a:rPr lang="en-IN" sz="1200" dirty="0" smtClean="0">
                <a:latin typeface="Arial" panose="020B0604020202020204" pitchFamily="34" charset="0"/>
                <a:cs typeface="Arial" panose="020B0604020202020204" pitchFamily="34" charset="0"/>
              </a:rPr>
              <a:t>Our SEO service for websites includes latest SEO techniques customized to your business requirements. </a:t>
            </a:r>
            <a:endParaRPr lang="en-IN" sz="1200" dirty="0">
              <a:latin typeface="Arial" panose="020B0604020202020204" pitchFamily="34" charset="0"/>
              <a:cs typeface="Arial" panose="020B0604020202020204" pitchFamily="34" charset="0"/>
            </a:endParaRPr>
          </a:p>
        </p:txBody>
      </p:sp>
      <p:sp>
        <p:nvSpPr>
          <p:cNvPr id="95" name="TextBox 94"/>
          <p:cNvSpPr txBox="1"/>
          <p:nvPr/>
        </p:nvSpPr>
        <p:spPr>
          <a:xfrm>
            <a:off x="7491949" y="4770223"/>
            <a:ext cx="1981090" cy="1354217"/>
          </a:xfrm>
          <a:prstGeom prst="rect">
            <a:avLst/>
          </a:prstGeom>
          <a:noFill/>
        </p:spPr>
        <p:txBody>
          <a:bodyPr wrap="square" rtlCol="0">
            <a:spAutoFit/>
          </a:bodyPr>
          <a:lstStyle/>
          <a:p>
            <a:pPr marL="171450" indent="-171450"/>
            <a:r>
              <a:rPr lang="en-IN" sz="1200" dirty="0" smtClean="0">
                <a:latin typeface="Arial" panose="020B0604020202020204" pitchFamily="34" charset="0"/>
                <a:cs typeface="Arial" panose="020B0604020202020204" pitchFamily="34" charset="0"/>
              </a:rPr>
              <a:t>    Make your product  or services Explainer video  with introduction, story</a:t>
            </a:r>
          </a:p>
          <a:p>
            <a:pPr marL="171450" indent="-171450"/>
            <a:r>
              <a:rPr lang="en-IN" sz="1200" dirty="0" smtClean="0">
                <a:latin typeface="Arial" panose="020B0604020202020204" pitchFamily="34" charset="0"/>
                <a:cs typeface="Arial" panose="020B0604020202020204" pitchFamily="34" charset="0"/>
              </a:rPr>
              <a:t>    and product flow.</a:t>
            </a:r>
          </a:p>
          <a:p>
            <a:pPr marL="171450" indent="-171450">
              <a:buFont typeface="Arial" pitchFamily="34" charset="0"/>
              <a:buChar char="•"/>
            </a:pPr>
            <a:endParaRPr lang="en-IN" sz="1200" dirty="0" smtClean="0">
              <a:latin typeface="Arial" panose="020B0604020202020204" pitchFamily="34" charset="0"/>
              <a:cs typeface="Arial" panose="020B0604020202020204" pitchFamily="34" charset="0"/>
            </a:endParaRPr>
          </a:p>
          <a:p>
            <a:pPr marL="171450" indent="-171450">
              <a:buFont typeface="Arial" pitchFamily="34" charset="0"/>
              <a:buChar char="•"/>
            </a:pPr>
            <a:endParaRPr lang="en-IN" sz="1000" dirty="0">
              <a:latin typeface="Arial" panose="020B0604020202020204" pitchFamily="34" charset="0"/>
              <a:cs typeface="Arial" panose="020B0604020202020204" pitchFamily="34" charset="0"/>
            </a:endParaRPr>
          </a:p>
        </p:txBody>
      </p:sp>
      <p:cxnSp>
        <p:nvCxnSpPr>
          <p:cNvPr id="99" name="Straight Connector 98">
            <a:extLst>
              <a:ext uri="{FF2B5EF4-FFF2-40B4-BE49-F238E27FC236}">
                <a16:creationId xmlns="" xmlns:a16="http://schemas.microsoft.com/office/drawing/2014/main" id="{B65DC561-9D85-774A-9386-98EE6770C569}"/>
              </a:ext>
            </a:extLst>
          </p:cNvPr>
          <p:cNvCxnSpPr/>
          <p:nvPr/>
        </p:nvCxnSpPr>
        <p:spPr>
          <a:xfrm>
            <a:off x="7571507" y="1144400"/>
            <a:ext cx="0" cy="116890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 xmlns:a16="http://schemas.microsoft.com/office/drawing/2014/main" id="{B65DC561-9D85-774A-9386-98EE6770C569}"/>
              </a:ext>
            </a:extLst>
          </p:cNvPr>
          <p:cNvCxnSpPr/>
          <p:nvPr/>
        </p:nvCxnSpPr>
        <p:spPr>
          <a:xfrm>
            <a:off x="3378225" y="2820218"/>
            <a:ext cx="0" cy="116890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3795" name="Picture 3" descr="C:\Users\Shivani\Desktop\renoiwz-services-img\my-icons-collection\png\007-video-tutorial.png"/>
          <p:cNvPicPr>
            <a:picLocks noChangeAspect="1" noChangeArrowheads="1"/>
          </p:cNvPicPr>
          <p:nvPr/>
        </p:nvPicPr>
        <p:blipFill>
          <a:blip r:embed="rId3">
            <a:duotone>
              <a:schemeClr val="bg2">
                <a:shade val="45000"/>
                <a:satMod val="135000"/>
              </a:schemeClr>
              <a:prstClr val="white"/>
            </a:duotone>
            <a:lum contrast="40000"/>
          </a:blip>
          <a:srcRect/>
          <a:stretch>
            <a:fillRect/>
          </a:stretch>
        </p:blipFill>
        <p:spPr bwMode="auto">
          <a:xfrm>
            <a:off x="5975244" y="4460246"/>
            <a:ext cx="1320876" cy="1320876"/>
          </a:xfrm>
          <a:prstGeom prst="rect">
            <a:avLst/>
          </a:prstGeom>
          <a:noFill/>
        </p:spPr>
      </p:pic>
      <p:pic>
        <p:nvPicPr>
          <p:cNvPr id="33796" name="Picture 4" descr="C:\Users\Shivani\Desktop\renoiwz-services-img\my-icons-collection\png\003-web-development.png"/>
          <p:cNvPicPr>
            <a:picLocks noChangeAspect="1" noChangeArrowheads="1"/>
          </p:cNvPicPr>
          <p:nvPr/>
        </p:nvPicPr>
        <p:blipFill>
          <a:blip r:embed="rId4">
            <a:duotone>
              <a:schemeClr val="bg2">
                <a:shade val="45000"/>
                <a:satMod val="135000"/>
              </a:schemeClr>
              <a:prstClr val="white"/>
            </a:duotone>
            <a:lum contrast="40000"/>
          </a:blip>
          <a:srcRect/>
          <a:stretch>
            <a:fillRect/>
          </a:stretch>
        </p:blipFill>
        <p:spPr bwMode="auto">
          <a:xfrm>
            <a:off x="1876184" y="2776459"/>
            <a:ext cx="1184087" cy="1184087"/>
          </a:xfrm>
          <a:prstGeom prst="rect">
            <a:avLst/>
          </a:prstGeom>
          <a:noFill/>
        </p:spPr>
      </p:pic>
      <p:sp>
        <p:nvSpPr>
          <p:cNvPr id="105" name="Rectangle 104"/>
          <p:cNvSpPr/>
          <p:nvPr/>
        </p:nvSpPr>
        <p:spPr>
          <a:xfrm>
            <a:off x="7644148" y="1033352"/>
            <a:ext cx="6096000" cy="338554"/>
          </a:xfrm>
          <a:prstGeom prst="rect">
            <a:avLst/>
          </a:prstGeom>
        </p:spPr>
        <p:txBody>
          <a:bodyPr>
            <a:spAutoFit/>
          </a:bodyPr>
          <a:lstStyle/>
          <a:p>
            <a:r>
              <a:rPr lang="en-US" sz="1600" b="1" dirty="0" smtClean="0">
                <a:solidFill>
                  <a:schemeClr val="bg1"/>
                </a:solidFill>
                <a:latin typeface="Arial" panose="020B0604020202020204" pitchFamily="34" charset="0"/>
                <a:cs typeface="Arial" panose="020B0604020202020204" pitchFamily="34" charset="0"/>
              </a:rPr>
              <a:t>Web Design</a:t>
            </a:r>
            <a:endParaRPr lang="en-US" sz="1600" b="1" dirty="0">
              <a:solidFill>
                <a:schemeClr val="bg1"/>
              </a:solidFill>
              <a:latin typeface="Arial" panose="020B0604020202020204" pitchFamily="34" charset="0"/>
              <a:cs typeface="Arial" panose="020B0604020202020204" pitchFamily="34" charset="0"/>
            </a:endParaRPr>
          </a:p>
        </p:txBody>
      </p:sp>
      <p:pic>
        <p:nvPicPr>
          <p:cNvPr id="33798" name="Picture 6" descr="C:\Users\Shivani\Desktop\renoiwz-services-img\my-icons-collection\png\002-computer.png"/>
          <p:cNvPicPr>
            <a:picLocks noChangeAspect="1" noChangeArrowheads="1"/>
          </p:cNvPicPr>
          <p:nvPr/>
        </p:nvPicPr>
        <p:blipFill>
          <a:blip r:embed="rId5">
            <a:duotone>
              <a:schemeClr val="bg2">
                <a:shade val="45000"/>
                <a:satMod val="135000"/>
              </a:schemeClr>
              <a:prstClr val="white"/>
            </a:duotone>
            <a:lum contrast="40000"/>
          </a:blip>
          <a:srcRect/>
          <a:stretch>
            <a:fillRect/>
          </a:stretch>
        </p:blipFill>
        <p:spPr bwMode="auto">
          <a:xfrm>
            <a:off x="6083754" y="1172976"/>
            <a:ext cx="1110006" cy="1110006"/>
          </a:xfrm>
          <a:prstGeom prst="rect">
            <a:avLst/>
          </a:prstGeom>
          <a:noFill/>
        </p:spPr>
      </p:pic>
      <p:pic>
        <p:nvPicPr>
          <p:cNvPr id="33800" name="Picture 8" descr="C:\Users\Shivani\Desktop\renoiwz-services-img\my-icons-collection\png\005-bullhorn.png"/>
          <p:cNvPicPr>
            <a:picLocks noChangeAspect="1" noChangeArrowheads="1"/>
          </p:cNvPicPr>
          <p:nvPr/>
        </p:nvPicPr>
        <p:blipFill>
          <a:blip r:embed="rId6">
            <a:duotone>
              <a:schemeClr val="bg2">
                <a:shade val="45000"/>
                <a:satMod val="135000"/>
              </a:schemeClr>
              <a:prstClr val="white"/>
            </a:duotone>
            <a:lum contrast="40000"/>
          </a:blip>
          <a:srcRect/>
          <a:stretch>
            <a:fillRect/>
          </a:stretch>
        </p:blipFill>
        <p:spPr bwMode="auto">
          <a:xfrm>
            <a:off x="1864430" y="4575125"/>
            <a:ext cx="1184087" cy="1184087"/>
          </a:xfrm>
          <a:prstGeom prst="rect">
            <a:avLst/>
          </a:prstGeom>
          <a:noFill/>
        </p:spPr>
      </p:pic>
      <p:sp>
        <p:nvSpPr>
          <p:cNvPr id="111" name="Rectangle 110"/>
          <p:cNvSpPr/>
          <p:nvPr/>
        </p:nvSpPr>
        <p:spPr>
          <a:xfrm>
            <a:off x="0" y="6343654"/>
            <a:ext cx="12199749" cy="514346"/>
          </a:xfrm>
          <a:prstGeom prst="rect">
            <a:avLst/>
          </a:prstGeom>
          <a:solidFill>
            <a:schemeClr val="accent1">
              <a:lumMod val="75000"/>
            </a:schemeClr>
          </a:solidFill>
          <a:ln>
            <a:noFill/>
          </a:ln>
          <a:effectLst>
            <a:outerShdw blurRad="127000" dist="38100" dir="2700000" algn="ctr">
              <a:srgbClr val="00000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12" name="Picture 111"/>
          <p:cNvPicPr>
            <a:picLocks noChangeAspect="1"/>
          </p:cNvPicPr>
          <p:nvPr/>
        </p:nvPicPr>
        <p:blipFill>
          <a:blip r:embed="rId7">
            <a:extLst>
              <a:ext uri="{28A0092B-C50C-407E-A947-70E740481C1C}">
                <a14:useLocalDpi xmlns="" xmlns:a14="http://schemas.microsoft.com/office/drawing/2010/main" val="0"/>
              </a:ext>
            </a:extLst>
          </a:blip>
          <a:stretch>
            <a:fillRect/>
          </a:stretch>
        </p:blipFill>
        <p:spPr>
          <a:xfrm>
            <a:off x="1619717" y="6434140"/>
            <a:ext cx="319155" cy="319155"/>
          </a:xfrm>
          <a:prstGeom prst="rect">
            <a:avLst/>
          </a:prstGeom>
        </p:spPr>
      </p:pic>
      <p:sp>
        <p:nvSpPr>
          <p:cNvPr id="113" name="TextBox 112"/>
          <p:cNvSpPr txBox="1"/>
          <p:nvPr/>
        </p:nvSpPr>
        <p:spPr>
          <a:xfrm>
            <a:off x="1938872" y="6409052"/>
            <a:ext cx="2442352" cy="369332"/>
          </a:xfrm>
          <a:prstGeom prst="rect">
            <a:avLst/>
          </a:prstGeom>
          <a:noFill/>
        </p:spPr>
        <p:txBody>
          <a:bodyPr wrap="square" rtlCol="0">
            <a:spAutoFit/>
          </a:bodyPr>
          <a:lstStyle/>
          <a:p>
            <a:r>
              <a:rPr lang="en-IN" dirty="0">
                <a:solidFill>
                  <a:schemeClr val="bg1"/>
                </a:solidFill>
              </a:rPr>
              <a:t>www.renowiztech.com</a:t>
            </a:r>
          </a:p>
        </p:txBody>
      </p:sp>
      <p:pic>
        <p:nvPicPr>
          <p:cNvPr id="114" name="Picture 113"/>
          <p:cNvPicPr>
            <a:picLocks noChangeAspect="1"/>
          </p:cNvPicPr>
          <p:nvPr/>
        </p:nvPicPr>
        <p:blipFill>
          <a:blip r:embed="rId8">
            <a:extLst>
              <a:ext uri="{28A0092B-C50C-407E-A947-70E740481C1C}">
                <a14:useLocalDpi xmlns="" xmlns:a14="http://schemas.microsoft.com/office/drawing/2010/main" val="0"/>
              </a:ext>
            </a:extLst>
          </a:blip>
          <a:stretch>
            <a:fillRect/>
          </a:stretch>
        </p:blipFill>
        <p:spPr>
          <a:xfrm>
            <a:off x="4975083" y="6455627"/>
            <a:ext cx="276181" cy="276181"/>
          </a:xfrm>
          <a:prstGeom prst="rect">
            <a:avLst/>
          </a:prstGeom>
        </p:spPr>
      </p:pic>
      <p:sp>
        <p:nvSpPr>
          <p:cNvPr id="115" name="TextBox 114"/>
          <p:cNvSpPr txBox="1"/>
          <p:nvPr/>
        </p:nvSpPr>
        <p:spPr>
          <a:xfrm>
            <a:off x="5251264" y="6409052"/>
            <a:ext cx="1837765" cy="369332"/>
          </a:xfrm>
          <a:prstGeom prst="rect">
            <a:avLst/>
          </a:prstGeom>
          <a:noFill/>
        </p:spPr>
        <p:txBody>
          <a:bodyPr wrap="square" rtlCol="0">
            <a:spAutoFit/>
          </a:bodyPr>
          <a:lstStyle/>
          <a:p>
            <a:r>
              <a:rPr lang="en-IN" dirty="0">
                <a:solidFill>
                  <a:schemeClr val="bg1"/>
                </a:solidFill>
              </a:rPr>
              <a:t>+91</a:t>
            </a:r>
            <a:r>
              <a:rPr lang="en-IN" dirty="0"/>
              <a:t> </a:t>
            </a:r>
            <a:r>
              <a:rPr lang="en-IN" dirty="0">
                <a:solidFill>
                  <a:schemeClr val="bg1"/>
                </a:solidFill>
              </a:rPr>
              <a:t>9737378824</a:t>
            </a:r>
          </a:p>
        </p:txBody>
      </p:sp>
      <p:pic>
        <p:nvPicPr>
          <p:cNvPr id="116" name="Picture 115"/>
          <p:cNvPicPr>
            <a:picLocks noChangeAspect="1"/>
          </p:cNvPicPr>
          <p:nvPr/>
        </p:nvPicPr>
        <p:blipFill>
          <a:blip r:embed="rId9">
            <a:extLst>
              <a:ext uri="{28A0092B-C50C-407E-A947-70E740481C1C}">
                <a14:useLocalDpi xmlns="" xmlns:a14="http://schemas.microsoft.com/office/drawing/2010/main" val="0"/>
              </a:ext>
            </a:extLst>
          </a:blip>
          <a:stretch>
            <a:fillRect/>
          </a:stretch>
        </p:blipFill>
        <p:spPr>
          <a:xfrm>
            <a:off x="7937648" y="6428620"/>
            <a:ext cx="324675" cy="324675"/>
          </a:xfrm>
          <a:prstGeom prst="rect">
            <a:avLst/>
          </a:prstGeom>
        </p:spPr>
      </p:pic>
      <p:sp>
        <p:nvSpPr>
          <p:cNvPr id="117" name="TextBox 116"/>
          <p:cNvSpPr txBox="1"/>
          <p:nvPr/>
        </p:nvSpPr>
        <p:spPr>
          <a:xfrm>
            <a:off x="8418383" y="6419852"/>
            <a:ext cx="2567923" cy="369332"/>
          </a:xfrm>
          <a:prstGeom prst="rect">
            <a:avLst/>
          </a:prstGeom>
          <a:noFill/>
        </p:spPr>
        <p:txBody>
          <a:bodyPr wrap="square" rtlCol="0">
            <a:spAutoFit/>
          </a:bodyPr>
          <a:lstStyle/>
          <a:p>
            <a:r>
              <a:rPr lang="en-IN" dirty="0" smtClean="0">
                <a:solidFill>
                  <a:schemeClr val="bg1"/>
                </a:solidFill>
              </a:rPr>
              <a:t>info@renowiztech.com</a:t>
            </a:r>
            <a:endParaRPr lang="en-IN" dirty="0">
              <a:solidFill>
                <a:schemeClr val="bg1"/>
              </a:solidFill>
            </a:endParaRPr>
          </a:p>
        </p:txBody>
      </p:sp>
      <p:pic>
        <p:nvPicPr>
          <p:cNvPr id="118" name="Picture 117"/>
          <p:cNvPicPr>
            <a:picLocks noChangeAspect="1"/>
          </p:cNvPicPr>
          <p:nvPr/>
        </p:nvPicPr>
        <p:blipFill>
          <a:blip r:embed="rId10">
            <a:extLst>
              <a:ext uri="{28A0092B-C50C-407E-A947-70E740481C1C}">
                <a14:useLocalDpi xmlns="" xmlns:a14="http://schemas.microsoft.com/office/drawing/2010/main" val="0"/>
              </a:ext>
            </a:extLst>
          </a:blip>
          <a:stretch>
            <a:fillRect/>
          </a:stretch>
        </p:blipFill>
        <p:spPr>
          <a:xfrm>
            <a:off x="57152" y="33270"/>
            <a:ext cx="2043113" cy="665832"/>
          </a:xfrm>
          <a:prstGeom prst="rect">
            <a:avLst/>
          </a:prstGeom>
        </p:spPr>
      </p:pic>
      <p:sp>
        <p:nvSpPr>
          <p:cNvPr id="119" name="Rounded Rectangle 118">
            <a:extLst>
              <a:ext uri="{FF2B5EF4-FFF2-40B4-BE49-F238E27FC236}">
                <a16:creationId xmlns="" xmlns:a16="http://schemas.microsoft.com/office/drawing/2014/main" id="{D300FE6B-99A6-F948-8463-7524F787E163}"/>
              </a:ext>
            </a:extLst>
          </p:cNvPr>
          <p:cNvSpPr/>
          <p:nvPr/>
        </p:nvSpPr>
        <p:spPr>
          <a:xfrm>
            <a:off x="1616698" y="962816"/>
            <a:ext cx="3883019" cy="1508451"/>
          </a:xfrm>
          <a:prstGeom prst="roundRect">
            <a:avLst>
              <a:gd name="adj" fmla="val 5697"/>
            </a:avLst>
          </a:prstGeom>
          <a:solidFill>
            <a:schemeClr val="accent6">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60000"/>
                  <a:lumOff val="40000"/>
                </a:schemeClr>
              </a:solidFill>
            </a:endParaRPr>
          </a:p>
        </p:txBody>
      </p:sp>
      <p:cxnSp>
        <p:nvCxnSpPr>
          <p:cNvPr id="120" name="Straight Connector 119">
            <a:extLst>
              <a:ext uri="{FF2B5EF4-FFF2-40B4-BE49-F238E27FC236}">
                <a16:creationId xmlns="" xmlns:a16="http://schemas.microsoft.com/office/drawing/2014/main" id="{B65DC561-9D85-774A-9386-98EE6770C569}"/>
              </a:ext>
            </a:extLst>
          </p:cNvPr>
          <p:cNvCxnSpPr/>
          <p:nvPr/>
        </p:nvCxnSpPr>
        <p:spPr>
          <a:xfrm>
            <a:off x="3276584" y="1154803"/>
            <a:ext cx="0" cy="116890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1" name="Rectangle 120"/>
          <p:cNvSpPr/>
          <p:nvPr/>
        </p:nvSpPr>
        <p:spPr>
          <a:xfrm>
            <a:off x="3386876" y="964514"/>
            <a:ext cx="6096000" cy="646331"/>
          </a:xfrm>
          <a:prstGeom prst="rect">
            <a:avLst/>
          </a:prstGeom>
        </p:spPr>
        <p:txBody>
          <a:bodyPr>
            <a:spAutoFit/>
          </a:bodyPr>
          <a:lstStyle/>
          <a:p>
            <a:r>
              <a:rPr lang="en-US" b="1" dirty="0" smtClean="0">
                <a:solidFill>
                  <a:schemeClr val="bg1"/>
                </a:solidFill>
                <a:latin typeface="Arial" panose="020B0604020202020204" pitchFamily="34" charset="0"/>
                <a:cs typeface="Arial" panose="020B0604020202020204" pitchFamily="34" charset="0"/>
              </a:rPr>
              <a:t>Logo &amp; Brochure</a:t>
            </a:r>
          </a:p>
          <a:p>
            <a:r>
              <a:rPr lang="en-US" b="1" dirty="0" smtClean="0">
                <a:solidFill>
                  <a:schemeClr val="bg1"/>
                </a:solidFill>
                <a:latin typeface="Arial" panose="020B0604020202020204" pitchFamily="34" charset="0"/>
                <a:cs typeface="Arial" panose="020B0604020202020204" pitchFamily="34" charset="0"/>
              </a:rPr>
              <a:t>Design</a:t>
            </a:r>
            <a:endParaRPr lang="en-US" b="1" dirty="0">
              <a:solidFill>
                <a:schemeClr val="bg1"/>
              </a:solidFill>
              <a:latin typeface="Arial" panose="020B0604020202020204" pitchFamily="34" charset="0"/>
              <a:cs typeface="Arial" panose="020B0604020202020204" pitchFamily="34" charset="0"/>
            </a:endParaRPr>
          </a:p>
        </p:txBody>
      </p:sp>
      <p:sp>
        <p:nvSpPr>
          <p:cNvPr id="122" name="TextBox 121"/>
          <p:cNvSpPr txBox="1"/>
          <p:nvPr/>
        </p:nvSpPr>
        <p:spPr>
          <a:xfrm>
            <a:off x="3388917" y="1549289"/>
            <a:ext cx="2015529" cy="830997"/>
          </a:xfrm>
          <a:prstGeom prst="rect">
            <a:avLst/>
          </a:prstGeom>
          <a:noFill/>
        </p:spPr>
        <p:txBody>
          <a:bodyPr wrap="square" rtlCol="0">
            <a:spAutoFit/>
          </a:bodyPr>
          <a:lstStyle/>
          <a:p>
            <a:pPr marL="171450" indent="-171450">
              <a:buFont typeface="Arial" panose="020B0604020202020204" pitchFamily="34" charset="0"/>
              <a:buChar char="•"/>
            </a:pPr>
            <a:r>
              <a:rPr lang="en-IN" sz="1200" dirty="0" smtClean="0">
                <a:latin typeface="Arial" panose="020B0604020202020204" pitchFamily="34" charset="0"/>
                <a:cs typeface="Arial" panose="020B0604020202020204" pitchFamily="34" charset="0"/>
              </a:rPr>
              <a:t>Logo Design</a:t>
            </a:r>
          </a:p>
          <a:p>
            <a:pPr marL="171450" indent="-171450">
              <a:buFont typeface="Arial" panose="020B0604020202020204" pitchFamily="34" charset="0"/>
              <a:buChar char="•"/>
            </a:pPr>
            <a:r>
              <a:rPr lang="en-IN" sz="1200" dirty="0" smtClean="0">
                <a:latin typeface="Arial" panose="020B0604020202020204" pitchFamily="34" charset="0"/>
                <a:cs typeface="Arial" panose="020B0604020202020204" pitchFamily="34" charset="0"/>
              </a:rPr>
              <a:t>Brochure Design</a:t>
            </a:r>
          </a:p>
          <a:p>
            <a:pPr marL="171450" indent="-171450">
              <a:buFont typeface="Arial" panose="020B0604020202020204" pitchFamily="34" charset="0"/>
              <a:buChar char="•"/>
            </a:pPr>
            <a:r>
              <a:rPr lang="en-IN" sz="1200" dirty="0" smtClean="0">
                <a:latin typeface="Arial" panose="020B0604020202020204" pitchFamily="34" charset="0"/>
                <a:cs typeface="Arial" panose="020B0604020202020204" pitchFamily="34" charset="0"/>
              </a:rPr>
              <a:t>Business Card Design</a:t>
            </a:r>
          </a:p>
          <a:p>
            <a:pPr marL="171450" indent="-171450">
              <a:buFont typeface="Arial" panose="020B0604020202020204" pitchFamily="34" charset="0"/>
              <a:buChar char="•"/>
            </a:pPr>
            <a:r>
              <a:rPr lang="en-IN" sz="1200" dirty="0" smtClean="0">
                <a:latin typeface="Arial" panose="020B0604020202020204" pitchFamily="34" charset="0"/>
                <a:cs typeface="Arial" panose="020B0604020202020204" pitchFamily="34" charset="0"/>
              </a:rPr>
              <a:t>Stationary Design</a:t>
            </a:r>
            <a:endParaRPr lang="en-IN" sz="1200" dirty="0">
              <a:latin typeface="Arial" panose="020B0604020202020204" pitchFamily="34" charset="0"/>
              <a:cs typeface="Arial" panose="020B0604020202020204" pitchFamily="34" charset="0"/>
            </a:endParaRPr>
          </a:p>
        </p:txBody>
      </p:sp>
      <p:pic>
        <p:nvPicPr>
          <p:cNvPr id="123" name="Picture 2" descr="C:\Users\Shivani\Desktop\renoiwz-services-img\my-icons-collection\png\001-template.png"/>
          <p:cNvPicPr>
            <a:picLocks noChangeAspect="1" noChangeArrowheads="1"/>
          </p:cNvPicPr>
          <p:nvPr/>
        </p:nvPicPr>
        <p:blipFill>
          <a:blip r:embed="rId11">
            <a:duotone>
              <a:schemeClr val="bg2">
                <a:shade val="45000"/>
                <a:satMod val="135000"/>
              </a:schemeClr>
              <a:prstClr val="white"/>
            </a:duotone>
            <a:lum contrast="40000"/>
          </a:blip>
          <a:srcRect/>
          <a:stretch>
            <a:fillRect/>
          </a:stretch>
        </p:blipFill>
        <p:spPr bwMode="auto">
          <a:xfrm>
            <a:off x="1778059" y="1121850"/>
            <a:ext cx="1221054" cy="1221054"/>
          </a:xfrm>
          <a:prstGeom prst="rect">
            <a:avLst/>
          </a:prstGeom>
          <a:noFill/>
        </p:spPr>
      </p:pic>
      <p:pic>
        <p:nvPicPr>
          <p:cNvPr id="33802" name="Picture 10" descr="C:\Users\Shivani\Desktop\renoiwz-services-img\my-icons-collection\png\006-www.png"/>
          <p:cNvPicPr>
            <a:picLocks noChangeAspect="1" noChangeArrowheads="1"/>
          </p:cNvPicPr>
          <p:nvPr/>
        </p:nvPicPr>
        <p:blipFill>
          <a:blip r:embed="rId12">
            <a:duotone>
              <a:schemeClr val="bg2">
                <a:shade val="45000"/>
                <a:satMod val="135000"/>
              </a:schemeClr>
              <a:prstClr val="white"/>
            </a:duotone>
            <a:lum contrast="40000"/>
          </a:blip>
          <a:srcRect/>
          <a:stretch>
            <a:fillRect/>
          </a:stretch>
        </p:blipFill>
        <p:spPr bwMode="auto">
          <a:xfrm>
            <a:off x="5956389" y="2763508"/>
            <a:ext cx="1237371" cy="123737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AD2F43-49B7-BE4A-9D36-26F01FA02744}"/>
              </a:ext>
            </a:extLst>
          </p:cNvPr>
          <p:cNvSpPr txBox="1">
            <a:spLocks/>
          </p:cNvSpPr>
          <p:nvPr/>
        </p:nvSpPr>
        <p:spPr>
          <a:xfrm>
            <a:off x="2114553" y="165648"/>
            <a:ext cx="11264152" cy="547274"/>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Arial" panose="020B0604020202020204" pitchFamily="34" charset="0"/>
                <a:ea typeface="+mj-ea"/>
                <a:cs typeface="Arial" panose="020B0604020202020204" pitchFamily="34" charset="0"/>
              </a:rPr>
              <a:t>Our Process</a:t>
            </a:r>
            <a:endParaRPr kumimoji="0" lang="en-US" sz="44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cxnSp>
        <p:nvCxnSpPr>
          <p:cNvPr id="3" name="Straight Connector 2"/>
          <p:cNvCxnSpPr/>
          <p:nvPr/>
        </p:nvCxnSpPr>
        <p:spPr>
          <a:xfrm>
            <a:off x="263922" y="782774"/>
            <a:ext cx="11779696" cy="1588"/>
          </a:xfrm>
          <a:prstGeom prst="line">
            <a:avLst/>
          </a:prstGeom>
        </p:spPr>
        <p:style>
          <a:lnRef idx="1">
            <a:schemeClr val="accent4"/>
          </a:lnRef>
          <a:fillRef idx="0">
            <a:schemeClr val="accent4"/>
          </a:fillRef>
          <a:effectRef idx="0">
            <a:schemeClr val="accent4"/>
          </a:effectRef>
          <a:fontRef idx="minor">
            <a:schemeClr val="tx1"/>
          </a:fontRef>
        </p:style>
      </p:cxnSp>
      <p:sp>
        <p:nvSpPr>
          <p:cNvPr id="7" name="Shape">
            <a:extLst>
              <a:ext uri="{FF2B5EF4-FFF2-40B4-BE49-F238E27FC236}">
                <a16:creationId xmlns="" xmlns:a16="http://schemas.microsoft.com/office/drawing/2014/main" id="{FBC04887-4CA5-434C-95CE-CD5B4AADD31F}"/>
              </a:ext>
            </a:extLst>
          </p:cNvPr>
          <p:cNvSpPr/>
          <p:nvPr/>
        </p:nvSpPr>
        <p:spPr>
          <a:xfrm flipH="1">
            <a:off x="10216054" y="-15498"/>
            <a:ext cx="1983695" cy="728420"/>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20000">
                <a:schemeClr val="accent5"/>
              </a:gs>
              <a:gs pos="7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 name="Shape">
            <a:extLst>
              <a:ext uri="{FF2B5EF4-FFF2-40B4-BE49-F238E27FC236}">
                <a16:creationId xmlns="" xmlns:a16="http://schemas.microsoft.com/office/drawing/2014/main" id="{C0BCB753-724E-6344-9C84-680E64565058}"/>
              </a:ext>
            </a:extLst>
          </p:cNvPr>
          <p:cNvSpPr/>
          <p:nvPr/>
        </p:nvSpPr>
        <p:spPr>
          <a:xfrm flipH="1">
            <a:off x="10216054" y="-15498"/>
            <a:ext cx="1983695" cy="553761"/>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0">
                <a:schemeClr val="accent5"/>
              </a:gs>
              <a:gs pos="6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 name="Shape">
            <a:extLst>
              <a:ext uri="{FF2B5EF4-FFF2-40B4-BE49-F238E27FC236}">
                <a16:creationId xmlns="" xmlns:a16="http://schemas.microsoft.com/office/drawing/2014/main" id="{358F184C-844D-3147-9E35-BD93DA4B813F}"/>
              </a:ext>
            </a:extLst>
          </p:cNvPr>
          <p:cNvSpPr/>
          <p:nvPr/>
        </p:nvSpPr>
        <p:spPr>
          <a:xfrm flipH="1">
            <a:off x="7996516" y="-15498"/>
            <a:ext cx="4203233" cy="431653"/>
          </a:xfrm>
          <a:custGeom>
            <a:avLst/>
            <a:gdLst/>
            <a:ahLst/>
            <a:cxnLst>
              <a:cxn ang="0">
                <a:pos x="wd2" y="hd2"/>
              </a:cxn>
              <a:cxn ang="5400000">
                <a:pos x="wd2" y="hd2"/>
              </a:cxn>
              <a:cxn ang="10800000">
                <a:pos x="wd2" y="hd2"/>
              </a:cxn>
              <a:cxn ang="16200000">
                <a:pos x="wd2" y="hd2"/>
              </a:cxn>
            </a:cxnLst>
            <a:rect l="0" t="0" r="r" b="b"/>
            <a:pathLst>
              <a:path w="21600" h="9412" extrusionOk="0">
                <a:moveTo>
                  <a:pt x="21600" y="0"/>
                </a:moveTo>
                <a:cubicBezTo>
                  <a:pt x="21600" y="0"/>
                  <a:pt x="18015" y="16554"/>
                  <a:pt x="11571" y="5754"/>
                </a:cubicBezTo>
                <a:cubicBezTo>
                  <a:pt x="5127" y="-5046"/>
                  <a:pt x="0" y="6618"/>
                  <a:pt x="0" y="6618"/>
                </a:cubicBezTo>
                <a:lnTo>
                  <a:pt x="0" y="0"/>
                </a:lnTo>
                <a:cubicBezTo>
                  <a:pt x="0" y="0"/>
                  <a:pt x="21600" y="0"/>
                  <a:pt x="21600" y="0"/>
                </a:cubicBezTo>
                <a:close/>
              </a:path>
            </a:pathLst>
          </a:custGeom>
          <a:gradFill>
            <a:gsLst>
              <a:gs pos="8000">
                <a:schemeClr val="accent4"/>
              </a:gs>
              <a:gs pos="76000">
                <a:schemeClr val="accent5"/>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0" name="Picture 9"/>
          <p:cNvPicPr>
            <a:picLocks noChangeAspect="1"/>
          </p:cNvPicPr>
          <p:nvPr/>
        </p:nvPicPr>
        <p:blipFill>
          <a:blip r:embed="rId2">
            <a:extLst>
              <a:ext uri="{28A0092B-C50C-407E-A947-70E740481C1C}">
                <a14:useLocalDpi xmlns="" xmlns:a14="http://schemas.microsoft.com/office/drawing/2010/main" val="0"/>
              </a:ext>
            </a:extLst>
          </a:blip>
          <a:srcRect t="13481"/>
          <a:stretch>
            <a:fillRect/>
          </a:stretch>
        </p:blipFill>
        <p:spPr>
          <a:xfrm>
            <a:off x="1377489" y="1355671"/>
            <a:ext cx="8924293" cy="4087869"/>
          </a:xfrm>
          <a:prstGeom prst="rect">
            <a:avLst/>
          </a:prstGeom>
        </p:spPr>
      </p:pic>
      <p:sp>
        <p:nvSpPr>
          <p:cNvPr id="28" name="Rectangle 27"/>
          <p:cNvSpPr/>
          <p:nvPr/>
        </p:nvSpPr>
        <p:spPr>
          <a:xfrm>
            <a:off x="0" y="6343654"/>
            <a:ext cx="12199749" cy="514346"/>
          </a:xfrm>
          <a:prstGeom prst="rect">
            <a:avLst/>
          </a:prstGeom>
          <a:solidFill>
            <a:schemeClr val="accent1">
              <a:lumMod val="75000"/>
            </a:schemeClr>
          </a:solidFill>
          <a:ln>
            <a:noFill/>
          </a:ln>
          <a:effectLst>
            <a:outerShdw blurRad="127000" dist="38100" dir="2700000" algn="ctr">
              <a:srgbClr val="00000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29" name="Picture 28"/>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619717" y="6434140"/>
            <a:ext cx="319155" cy="319155"/>
          </a:xfrm>
          <a:prstGeom prst="rect">
            <a:avLst/>
          </a:prstGeom>
        </p:spPr>
      </p:pic>
      <p:sp>
        <p:nvSpPr>
          <p:cNvPr id="30" name="TextBox 29"/>
          <p:cNvSpPr txBox="1"/>
          <p:nvPr/>
        </p:nvSpPr>
        <p:spPr>
          <a:xfrm>
            <a:off x="1938872" y="6409052"/>
            <a:ext cx="2442352" cy="369332"/>
          </a:xfrm>
          <a:prstGeom prst="rect">
            <a:avLst/>
          </a:prstGeom>
          <a:noFill/>
        </p:spPr>
        <p:txBody>
          <a:bodyPr wrap="square" rtlCol="0">
            <a:spAutoFit/>
          </a:bodyPr>
          <a:lstStyle/>
          <a:p>
            <a:r>
              <a:rPr lang="en-IN" dirty="0">
                <a:solidFill>
                  <a:schemeClr val="bg1"/>
                </a:solidFill>
              </a:rPr>
              <a:t>www.renowiztech.com</a:t>
            </a:r>
          </a:p>
        </p:txBody>
      </p:sp>
      <p:pic>
        <p:nvPicPr>
          <p:cNvPr id="31" name="Picture 30"/>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4975083" y="6455627"/>
            <a:ext cx="276181" cy="276181"/>
          </a:xfrm>
          <a:prstGeom prst="rect">
            <a:avLst/>
          </a:prstGeom>
        </p:spPr>
      </p:pic>
      <p:sp>
        <p:nvSpPr>
          <p:cNvPr id="32" name="TextBox 31"/>
          <p:cNvSpPr txBox="1"/>
          <p:nvPr/>
        </p:nvSpPr>
        <p:spPr>
          <a:xfrm>
            <a:off x="5251264" y="6409052"/>
            <a:ext cx="1837765" cy="369332"/>
          </a:xfrm>
          <a:prstGeom prst="rect">
            <a:avLst/>
          </a:prstGeom>
          <a:noFill/>
        </p:spPr>
        <p:txBody>
          <a:bodyPr wrap="square" rtlCol="0">
            <a:spAutoFit/>
          </a:bodyPr>
          <a:lstStyle/>
          <a:p>
            <a:r>
              <a:rPr lang="en-IN" dirty="0">
                <a:solidFill>
                  <a:schemeClr val="bg1"/>
                </a:solidFill>
              </a:rPr>
              <a:t>+91</a:t>
            </a:r>
            <a:r>
              <a:rPr lang="en-IN" dirty="0"/>
              <a:t> </a:t>
            </a:r>
            <a:r>
              <a:rPr lang="en-IN" dirty="0">
                <a:solidFill>
                  <a:schemeClr val="bg1"/>
                </a:solidFill>
              </a:rPr>
              <a:t>9737378824</a:t>
            </a:r>
          </a:p>
        </p:txBody>
      </p:sp>
      <p:pic>
        <p:nvPicPr>
          <p:cNvPr id="33" name="Picture 32"/>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7937648" y="6428620"/>
            <a:ext cx="324675" cy="324675"/>
          </a:xfrm>
          <a:prstGeom prst="rect">
            <a:avLst/>
          </a:prstGeom>
        </p:spPr>
      </p:pic>
      <p:sp>
        <p:nvSpPr>
          <p:cNvPr id="34" name="TextBox 33"/>
          <p:cNvSpPr txBox="1"/>
          <p:nvPr/>
        </p:nvSpPr>
        <p:spPr>
          <a:xfrm>
            <a:off x="8418383" y="6419852"/>
            <a:ext cx="2567923" cy="369332"/>
          </a:xfrm>
          <a:prstGeom prst="rect">
            <a:avLst/>
          </a:prstGeom>
          <a:noFill/>
        </p:spPr>
        <p:txBody>
          <a:bodyPr wrap="square" rtlCol="0">
            <a:spAutoFit/>
          </a:bodyPr>
          <a:lstStyle/>
          <a:p>
            <a:r>
              <a:rPr lang="en-IN" dirty="0" smtClean="0">
                <a:solidFill>
                  <a:schemeClr val="bg1"/>
                </a:solidFill>
              </a:rPr>
              <a:t>info@renowiztech.com</a:t>
            </a:r>
            <a:endParaRPr lang="en-IN" dirty="0">
              <a:solidFill>
                <a:schemeClr val="bg1"/>
              </a:solidFill>
            </a:endParaRPr>
          </a:p>
        </p:txBody>
      </p:sp>
      <p:pic>
        <p:nvPicPr>
          <p:cNvPr id="35" name="Picture 34"/>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28576" y="61846"/>
            <a:ext cx="2043113" cy="66583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AD2F43-49B7-BE4A-9D36-26F01FA02744}"/>
              </a:ext>
            </a:extLst>
          </p:cNvPr>
          <p:cNvSpPr txBox="1">
            <a:spLocks/>
          </p:cNvSpPr>
          <p:nvPr/>
        </p:nvSpPr>
        <p:spPr>
          <a:xfrm>
            <a:off x="2145354" y="165916"/>
            <a:ext cx="11264152" cy="547274"/>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4400" b="1" dirty="0" smtClean="0">
                <a:latin typeface="Arial" panose="020B0604020202020204" pitchFamily="34" charset="0"/>
                <a:ea typeface="+mj-ea"/>
                <a:cs typeface="Arial" panose="020B0604020202020204" pitchFamily="34" charset="0"/>
              </a:rPr>
              <a:t>Our Portfolio</a:t>
            </a:r>
            <a:endParaRPr kumimoji="0" lang="en-US" sz="44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cxnSp>
        <p:nvCxnSpPr>
          <p:cNvPr id="3" name="Straight Connector 2"/>
          <p:cNvCxnSpPr/>
          <p:nvPr/>
        </p:nvCxnSpPr>
        <p:spPr>
          <a:xfrm>
            <a:off x="263922" y="782774"/>
            <a:ext cx="11779696" cy="1588"/>
          </a:xfrm>
          <a:prstGeom prst="line">
            <a:avLst/>
          </a:prstGeom>
        </p:spPr>
        <p:style>
          <a:lnRef idx="1">
            <a:schemeClr val="accent4"/>
          </a:lnRef>
          <a:fillRef idx="0">
            <a:schemeClr val="accent4"/>
          </a:fillRef>
          <a:effectRef idx="0">
            <a:schemeClr val="accent4"/>
          </a:effectRef>
          <a:fontRef idx="minor">
            <a:schemeClr val="tx1"/>
          </a:fontRef>
        </p:style>
      </p:cxnSp>
      <p:sp>
        <p:nvSpPr>
          <p:cNvPr id="4" name="Shape">
            <a:extLst>
              <a:ext uri="{FF2B5EF4-FFF2-40B4-BE49-F238E27FC236}">
                <a16:creationId xmlns="" xmlns:a16="http://schemas.microsoft.com/office/drawing/2014/main" id="{FBC04887-4CA5-434C-95CE-CD5B4AADD31F}"/>
              </a:ext>
            </a:extLst>
          </p:cNvPr>
          <p:cNvSpPr/>
          <p:nvPr/>
        </p:nvSpPr>
        <p:spPr>
          <a:xfrm flipH="1">
            <a:off x="10216054" y="-15498"/>
            <a:ext cx="1983695" cy="728420"/>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20000">
                <a:schemeClr val="accent5"/>
              </a:gs>
              <a:gs pos="7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 xmlns:a16="http://schemas.microsoft.com/office/drawing/2014/main" id="{C0BCB753-724E-6344-9C84-680E64565058}"/>
              </a:ext>
            </a:extLst>
          </p:cNvPr>
          <p:cNvSpPr/>
          <p:nvPr/>
        </p:nvSpPr>
        <p:spPr>
          <a:xfrm flipH="1">
            <a:off x="10216054" y="-15498"/>
            <a:ext cx="1983695" cy="553761"/>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0">
                <a:schemeClr val="accent5"/>
              </a:gs>
              <a:gs pos="6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 xmlns:a16="http://schemas.microsoft.com/office/drawing/2014/main" id="{358F184C-844D-3147-9E35-BD93DA4B813F}"/>
              </a:ext>
            </a:extLst>
          </p:cNvPr>
          <p:cNvSpPr/>
          <p:nvPr/>
        </p:nvSpPr>
        <p:spPr>
          <a:xfrm flipH="1">
            <a:off x="7996516" y="-15498"/>
            <a:ext cx="4203233" cy="431653"/>
          </a:xfrm>
          <a:custGeom>
            <a:avLst/>
            <a:gdLst/>
            <a:ahLst/>
            <a:cxnLst>
              <a:cxn ang="0">
                <a:pos x="wd2" y="hd2"/>
              </a:cxn>
              <a:cxn ang="5400000">
                <a:pos x="wd2" y="hd2"/>
              </a:cxn>
              <a:cxn ang="10800000">
                <a:pos x="wd2" y="hd2"/>
              </a:cxn>
              <a:cxn ang="16200000">
                <a:pos x="wd2" y="hd2"/>
              </a:cxn>
            </a:cxnLst>
            <a:rect l="0" t="0" r="r" b="b"/>
            <a:pathLst>
              <a:path w="21600" h="9412" extrusionOk="0">
                <a:moveTo>
                  <a:pt x="21600" y="0"/>
                </a:moveTo>
                <a:cubicBezTo>
                  <a:pt x="21600" y="0"/>
                  <a:pt x="18015" y="16554"/>
                  <a:pt x="11571" y="5754"/>
                </a:cubicBezTo>
                <a:cubicBezTo>
                  <a:pt x="5127" y="-5046"/>
                  <a:pt x="0" y="6618"/>
                  <a:pt x="0" y="6618"/>
                </a:cubicBezTo>
                <a:lnTo>
                  <a:pt x="0" y="0"/>
                </a:lnTo>
                <a:cubicBezTo>
                  <a:pt x="0" y="0"/>
                  <a:pt x="21600" y="0"/>
                  <a:pt x="21600" y="0"/>
                </a:cubicBezTo>
                <a:close/>
              </a:path>
            </a:pathLst>
          </a:custGeom>
          <a:gradFill>
            <a:gsLst>
              <a:gs pos="8000">
                <a:schemeClr val="accent4"/>
              </a:gs>
              <a:gs pos="76000">
                <a:schemeClr val="accent5"/>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7" name="TextBox 16"/>
          <p:cNvSpPr txBox="1"/>
          <p:nvPr/>
        </p:nvSpPr>
        <p:spPr>
          <a:xfrm>
            <a:off x="114304" y="829747"/>
            <a:ext cx="1092287" cy="646331"/>
          </a:xfrm>
          <a:prstGeom prst="rect">
            <a:avLst/>
          </a:prstGeom>
          <a:noFill/>
        </p:spPr>
        <p:txBody>
          <a:bodyPr wrap="none" rtlCol="0">
            <a:spAutoFit/>
          </a:bodyPr>
          <a:lstStyle/>
          <a:p>
            <a:r>
              <a:rPr lang="en-IN" sz="3600" b="1" dirty="0" smtClean="0">
                <a:solidFill>
                  <a:schemeClr val="accent5">
                    <a:lumMod val="75000"/>
                  </a:schemeClr>
                </a:solidFill>
              </a:rPr>
              <a:t>Logo</a:t>
            </a:r>
            <a:endParaRPr lang="en-IN" sz="3600" b="1" dirty="0">
              <a:solidFill>
                <a:schemeClr val="accent5">
                  <a:lumMod val="75000"/>
                </a:schemeClr>
              </a:solidFill>
            </a:endParaRPr>
          </a:p>
        </p:txBody>
      </p:sp>
      <p:sp>
        <p:nvSpPr>
          <p:cNvPr id="20" name="TextBox 19">
            <a:hlinkClick r:id="rId2" action="ppaction://hlinksldjump"/>
          </p:cNvPr>
          <p:cNvSpPr txBox="1"/>
          <p:nvPr/>
        </p:nvSpPr>
        <p:spPr>
          <a:xfrm>
            <a:off x="9559530" y="5901294"/>
            <a:ext cx="2720425" cy="461665"/>
          </a:xfrm>
          <a:prstGeom prst="rect">
            <a:avLst/>
          </a:prstGeom>
          <a:noFill/>
        </p:spPr>
        <p:txBody>
          <a:bodyPr wrap="none" rtlCol="0">
            <a:spAutoFit/>
          </a:bodyPr>
          <a:lstStyle/>
          <a:p>
            <a:r>
              <a:rPr lang="en-IN" sz="2400" b="1" dirty="0" smtClean="0">
                <a:solidFill>
                  <a:schemeClr val="accent5">
                    <a:lumMod val="75000"/>
                  </a:schemeClr>
                </a:solidFill>
              </a:rPr>
              <a:t>Website Portfolio&gt;&gt;</a:t>
            </a:r>
            <a:endParaRPr lang="en-IN" sz="2400" b="1" dirty="0">
              <a:solidFill>
                <a:schemeClr val="accent5">
                  <a:lumMod val="75000"/>
                </a:schemeClr>
              </a:solidFill>
            </a:endParaRPr>
          </a:p>
        </p:txBody>
      </p:sp>
      <p:pic>
        <p:nvPicPr>
          <p:cNvPr id="21" name="Picture 20"/>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28576" y="61846"/>
            <a:ext cx="2043113" cy="665832"/>
          </a:xfrm>
          <a:prstGeom prst="rect">
            <a:avLst/>
          </a:prstGeom>
        </p:spPr>
      </p:pic>
      <p:sp>
        <p:nvSpPr>
          <p:cNvPr id="33" name="Rectangle 32"/>
          <p:cNvSpPr/>
          <p:nvPr/>
        </p:nvSpPr>
        <p:spPr>
          <a:xfrm>
            <a:off x="0" y="6343654"/>
            <a:ext cx="12199749" cy="514346"/>
          </a:xfrm>
          <a:prstGeom prst="rect">
            <a:avLst/>
          </a:prstGeom>
          <a:solidFill>
            <a:schemeClr val="accent1">
              <a:lumMod val="75000"/>
            </a:schemeClr>
          </a:solidFill>
          <a:ln>
            <a:noFill/>
          </a:ln>
          <a:effectLst>
            <a:outerShdw blurRad="127000" dist="38100" dir="2700000" algn="ctr">
              <a:srgbClr val="00000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34" name="Picture 33"/>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1619717" y="6434140"/>
            <a:ext cx="319155" cy="319155"/>
          </a:xfrm>
          <a:prstGeom prst="rect">
            <a:avLst/>
          </a:prstGeom>
        </p:spPr>
      </p:pic>
      <p:sp>
        <p:nvSpPr>
          <p:cNvPr id="35" name="TextBox 34"/>
          <p:cNvSpPr txBox="1"/>
          <p:nvPr/>
        </p:nvSpPr>
        <p:spPr>
          <a:xfrm>
            <a:off x="1938872" y="6409052"/>
            <a:ext cx="2442352" cy="369332"/>
          </a:xfrm>
          <a:prstGeom prst="rect">
            <a:avLst/>
          </a:prstGeom>
          <a:noFill/>
        </p:spPr>
        <p:txBody>
          <a:bodyPr wrap="square" rtlCol="0">
            <a:spAutoFit/>
          </a:bodyPr>
          <a:lstStyle/>
          <a:p>
            <a:r>
              <a:rPr lang="en-IN" dirty="0">
                <a:solidFill>
                  <a:schemeClr val="bg1"/>
                </a:solidFill>
              </a:rPr>
              <a:t>www.renowiztech.com</a:t>
            </a:r>
          </a:p>
        </p:txBody>
      </p:sp>
      <p:pic>
        <p:nvPicPr>
          <p:cNvPr id="36" name="Picture 35"/>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4975083" y="6455627"/>
            <a:ext cx="276181" cy="276181"/>
          </a:xfrm>
          <a:prstGeom prst="rect">
            <a:avLst/>
          </a:prstGeom>
        </p:spPr>
      </p:pic>
      <p:sp>
        <p:nvSpPr>
          <p:cNvPr id="37" name="TextBox 36"/>
          <p:cNvSpPr txBox="1"/>
          <p:nvPr/>
        </p:nvSpPr>
        <p:spPr>
          <a:xfrm>
            <a:off x="5251264" y="6409052"/>
            <a:ext cx="1837765" cy="369332"/>
          </a:xfrm>
          <a:prstGeom prst="rect">
            <a:avLst/>
          </a:prstGeom>
          <a:noFill/>
        </p:spPr>
        <p:txBody>
          <a:bodyPr wrap="square" rtlCol="0">
            <a:spAutoFit/>
          </a:bodyPr>
          <a:lstStyle/>
          <a:p>
            <a:r>
              <a:rPr lang="en-IN" dirty="0">
                <a:solidFill>
                  <a:schemeClr val="bg1"/>
                </a:solidFill>
              </a:rPr>
              <a:t>+91</a:t>
            </a:r>
            <a:r>
              <a:rPr lang="en-IN" dirty="0"/>
              <a:t> </a:t>
            </a:r>
            <a:r>
              <a:rPr lang="en-IN" dirty="0">
                <a:solidFill>
                  <a:schemeClr val="bg1"/>
                </a:solidFill>
              </a:rPr>
              <a:t>9737378824</a:t>
            </a:r>
          </a:p>
        </p:txBody>
      </p:sp>
      <p:pic>
        <p:nvPicPr>
          <p:cNvPr id="38" name="Picture 37"/>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7937648" y="6428620"/>
            <a:ext cx="324675" cy="324675"/>
          </a:xfrm>
          <a:prstGeom prst="rect">
            <a:avLst/>
          </a:prstGeom>
        </p:spPr>
      </p:pic>
      <p:sp>
        <p:nvSpPr>
          <p:cNvPr id="39" name="TextBox 38"/>
          <p:cNvSpPr txBox="1"/>
          <p:nvPr/>
        </p:nvSpPr>
        <p:spPr>
          <a:xfrm>
            <a:off x="8418383" y="6419852"/>
            <a:ext cx="2567923" cy="369332"/>
          </a:xfrm>
          <a:prstGeom prst="rect">
            <a:avLst/>
          </a:prstGeom>
          <a:noFill/>
        </p:spPr>
        <p:txBody>
          <a:bodyPr wrap="square" rtlCol="0">
            <a:spAutoFit/>
          </a:bodyPr>
          <a:lstStyle/>
          <a:p>
            <a:r>
              <a:rPr lang="en-IN" dirty="0" smtClean="0">
                <a:solidFill>
                  <a:schemeClr val="bg1"/>
                </a:solidFill>
              </a:rPr>
              <a:t>info@renowiztech.com</a:t>
            </a:r>
            <a:endParaRPr lang="en-IN" dirty="0">
              <a:solidFill>
                <a:schemeClr val="bg1"/>
              </a:solidFill>
            </a:endParaRPr>
          </a:p>
        </p:txBody>
      </p:sp>
      <p:pic>
        <p:nvPicPr>
          <p:cNvPr id="40" name="Picture 39" descr="call4design.png"/>
          <p:cNvPicPr>
            <a:picLocks noChangeAspect="1"/>
          </p:cNvPicPr>
          <p:nvPr/>
        </p:nvPicPr>
        <p:blipFill>
          <a:blip r:embed="rId7"/>
          <a:stretch>
            <a:fillRect/>
          </a:stretch>
        </p:blipFill>
        <p:spPr>
          <a:xfrm>
            <a:off x="8817519" y="1303132"/>
            <a:ext cx="3121276" cy="1457421"/>
          </a:xfrm>
          <a:prstGeom prst="rect">
            <a:avLst/>
          </a:prstGeom>
        </p:spPr>
      </p:pic>
      <p:pic>
        <p:nvPicPr>
          <p:cNvPr id="41" name="Picture 40" descr="SMeds_logo_l.png"/>
          <p:cNvPicPr>
            <a:picLocks noChangeAspect="1"/>
          </p:cNvPicPr>
          <p:nvPr/>
        </p:nvPicPr>
        <p:blipFill>
          <a:blip r:embed="rId8"/>
          <a:stretch>
            <a:fillRect/>
          </a:stretch>
        </p:blipFill>
        <p:spPr>
          <a:xfrm>
            <a:off x="114304" y="1504654"/>
            <a:ext cx="3646942" cy="1425571"/>
          </a:xfrm>
          <a:prstGeom prst="rect">
            <a:avLst/>
          </a:prstGeom>
        </p:spPr>
      </p:pic>
      <p:pic>
        <p:nvPicPr>
          <p:cNvPr id="24" name="Picture 23" descr="logo1.png"/>
          <p:cNvPicPr>
            <a:picLocks noChangeAspect="1"/>
          </p:cNvPicPr>
          <p:nvPr/>
        </p:nvPicPr>
        <p:blipFill>
          <a:blip r:embed="rId9"/>
          <a:stretch>
            <a:fillRect/>
          </a:stretch>
        </p:blipFill>
        <p:spPr>
          <a:xfrm>
            <a:off x="4022558" y="1421220"/>
            <a:ext cx="3973958" cy="1396485"/>
          </a:xfrm>
          <a:prstGeom prst="rect">
            <a:avLst/>
          </a:prstGeom>
        </p:spPr>
      </p:pic>
      <p:pic>
        <p:nvPicPr>
          <p:cNvPr id="25" name="Picture 24" descr="dronlogo_v2.png"/>
          <p:cNvPicPr>
            <a:picLocks noChangeAspect="1"/>
          </p:cNvPicPr>
          <p:nvPr/>
        </p:nvPicPr>
        <p:blipFill>
          <a:blip r:embed="rId10"/>
          <a:stretch>
            <a:fillRect/>
          </a:stretch>
        </p:blipFill>
        <p:spPr>
          <a:xfrm>
            <a:off x="-521812" y="3755233"/>
            <a:ext cx="4283058" cy="1505105"/>
          </a:xfrm>
          <a:prstGeom prst="rect">
            <a:avLst/>
          </a:prstGeom>
        </p:spPr>
      </p:pic>
      <p:pic>
        <p:nvPicPr>
          <p:cNvPr id="23" name="Picture 22" descr="coronaIndia.png"/>
          <p:cNvPicPr>
            <a:picLocks noChangeAspect="1"/>
          </p:cNvPicPr>
          <p:nvPr/>
        </p:nvPicPr>
        <p:blipFill>
          <a:blip r:embed="rId11"/>
          <a:stretch>
            <a:fillRect/>
          </a:stretch>
        </p:blipFill>
        <p:spPr>
          <a:xfrm>
            <a:off x="3965406" y="3874778"/>
            <a:ext cx="3973958" cy="1295077"/>
          </a:xfrm>
          <a:prstGeom prst="rect">
            <a:avLst/>
          </a:prstGeom>
        </p:spPr>
      </p:pic>
      <p:pic>
        <p:nvPicPr>
          <p:cNvPr id="26" name="Picture 25" descr="renoiwzlive.png"/>
          <p:cNvPicPr>
            <a:picLocks noChangeAspect="1"/>
          </p:cNvPicPr>
          <p:nvPr/>
        </p:nvPicPr>
        <p:blipFill>
          <a:blip r:embed="rId12"/>
          <a:stretch>
            <a:fillRect/>
          </a:stretch>
        </p:blipFill>
        <p:spPr>
          <a:xfrm>
            <a:off x="8586684" y="4017658"/>
            <a:ext cx="3462436" cy="112837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AD2F43-49B7-BE4A-9D36-26F01FA02744}"/>
              </a:ext>
            </a:extLst>
          </p:cNvPr>
          <p:cNvSpPr txBox="1">
            <a:spLocks/>
          </p:cNvSpPr>
          <p:nvPr/>
        </p:nvSpPr>
        <p:spPr>
          <a:xfrm>
            <a:off x="2102490" y="165916"/>
            <a:ext cx="11264152" cy="547274"/>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4400" b="1" dirty="0" smtClean="0">
                <a:latin typeface="Arial" panose="020B0604020202020204" pitchFamily="34" charset="0"/>
                <a:ea typeface="+mj-ea"/>
                <a:cs typeface="Arial" panose="020B0604020202020204" pitchFamily="34" charset="0"/>
              </a:rPr>
              <a:t>Our Website Portfolio</a:t>
            </a:r>
            <a:endParaRPr kumimoji="0" lang="en-US" sz="44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cxnSp>
        <p:nvCxnSpPr>
          <p:cNvPr id="3" name="Straight Connector 2"/>
          <p:cNvCxnSpPr/>
          <p:nvPr/>
        </p:nvCxnSpPr>
        <p:spPr>
          <a:xfrm>
            <a:off x="263922" y="782774"/>
            <a:ext cx="11779696" cy="1588"/>
          </a:xfrm>
          <a:prstGeom prst="line">
            <a:avLst/>
          </a:prstGeom>
        </p:spPr>
        <p:style>
          <a:lnRef idx="1">
            <a:schemeClr val="accent4"/>
          </a:lnRef>
          <a:fillRef idx="0">
            <a:schemeClr val="accent4"/>
          </a:fillRef>
          <a:effectRef idx="0">
            <a:schemeClr val="accent4"/>
          </a:effectRef>
          <a:fontRef idx="minor">
            <a:schemeClr val="tx1"/>
          </a:fontRef>
        </p:style>
      </p:cxnSp>
      <p:sp>
        <p:nvSpPr>
          <p:cNvPr id="4" name="Shape">
            <a:extLst>
              <a:ext uri="{FF2B5EF4-FFF2-40B4-BE49-F238E27FC236}">
                <a16:creationId xmlns="" xmlns:a16="http://schemas.microsoft.com/office/drawing/2014/main" id="{FBC04887-4CA5-434C-95CE-CD5B4AADD31F}"/>
              </a:ext>
            </a:extLst>
          </p:cNvPr>
          <p:cNvSpPr/>
          <p:nvPr/>
        </p:nvSpPr>
        <p:spPr>
          <a:xfrm flipH="1">
            <a:off x="10216054" y="-15498"/>
            <a:ext cx="1983695" cy="728420"/>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20000">
                <a:schemeClr val="accent5"/>
              </a:gs>
              <a:gs pos="7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 xmlns:a16="http://schemas.microsoft.com/office/drawing/2014/main" id="{C0BCB753-724E-6344-9C84-680E64565058}"/>
              </a:ext>
            </a:extLst>
          </p:cNvPr>
          <p:cNvSpPr/>
          <p:nvPr/>
        </p:nvSpPr>
        <p:spPr>
          <a:xfrm flipH="1">
            <a:off x="10216054" y="-15498"/>
            <a:ext cx="1983695" cy="553761"/>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0">
                <a:schemeClr val="accent5"/>
              </a:gs>
              <a:gs pos="6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 xmlns:a16="http://schemas.microsoft.com/office/drawing/2014/main" id="{358F184C-844D-3147-9E35-BD93DA4B813F}"/>
              </a:ext>
            </a:extLst>
          </p:cNvPr>
          <p:cNvSpPr/>
          <p:nvPr/>
        </p:nvSpPr>
        <p:spPr>
          <a:xfrm flipH="1">
            <a:off x="7996516" y="-15498"/>
            <a:ext cx="4203233" cy="431653"/>
          </a:xfrm>
          <a:custGeom>
            <a:avLst/>
            <a:gdLst/>
            <a:ahLst/>
            <a:cxnLst>
              <a:cxn ang="0">
                <a:pos x="wd2" y="hd2"/>
              </a:cxn>
              <a:cxn ang="5400000">
                <a:pos x="wd2" y="hd2"/>
              </a:cxn>
              <a:cxn ang="10800000">
                <a:pos x="wd2" y="hd2"/>
              </a:cxn>
              <a:cxn ang="16200000">
                <a:pos x="wd2" y="hd2"/>
              </a:cxn>
            </a:cxnLst>
            <a:rect l="0" t="0" r="r" b="b"/>
            <a:pathLst>
              <a:path w="21600" h="9412" extrusionOk="0">
                <a:moveTo>
                  <a:pt x="21600" y="0"/>
                </a:moveTo>
                <a:cubicBezTo>
                  <a:pt x="21600" y="0"/>
                  <a:pt x="18015" y="16554"/>
                  <a:pt x="11571" y="5754"/>
                </a:cubicBezTo>
                <a:cubicBezTo>
                  <a:pt x="5127" y="-5046"/>
                  <a:pt x="0" y="6618"/>
                  <a:pt x="0" y="6618"/>
                </a:cubicBezTo>
                <a:lnTo>
                  <a:pt x="0" y="0"/>
                </a:lnTo>
                <a:cubicBezTo>
                  <a:pt x="0" y="0"/>
                  <a:pt x="21600" y="0"/>
                  <a:pt x="21600" y="0"/>
                </a:cubicBezTo>
                <a:close/>
              </a:path>
            </a:pathLst>
          </a:custGeom>
          <a:gradFill>
            <a:gsLst>
              <a:gs pos="8000">
                <a:schemeClr val="accent4"/>
              </a:gs>
              <a:gs pos="76000">
                <a:schemeClr val="accent5"/>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9" name="Picture 8"/>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2864" y="61846"/>
            <a:ext cx="2043113" cy="665832"/>
          </a:xfrm>
          <a:prstGeom prst="rect">
            <a:avLst/>
          </a:prstGeom>
        </p:spPr>
      </p:pic>
      <p:sp>
        <p:nvSpPr>
          <p:cNvPr id="15" name="Rectangle 14"/>
          <p:cNvSpPr/>
          <p:nvPr/>
        </p:nvSpPr>
        <p:spPr>
          <a:xfrm>
            <a:off x="0" y="6343654"/>
            <a:ext cx="12199749" cy="514346"/>
          </a:xfrm>
          <a:prstGeom prst="rect">
            <a:avLst/>
          </a:prstGeom>
          <a:solidFill>
            <a:schemeClr val="accent1">
              <a:lumMod val="75000"/>
            </a:schemeClr>
          </a:solidFill>
          <a:ln>
            <a:noFill/>
          </a:ln>
          <a:effectLst>
            <a:outerShdw blurRad="127000" dist="38100" dir="2700000" algn="ctr">
              <a:srgbClr val="00000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6" name="Picture 15"/>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1619717" y="6434140"/>
            <a:ext cx="319155" cy="319155"/>
          </a:xfrm>
          <a:prstGeom prst="rect">
            <a:avLst/>
          </a:prstGeom>
        </p:spPr>
      </p:pic>
      <p:sp>
        <p:nvSpPr>
          <p:cNvPr id="17" name="TextBox 16"/>
          <p:cNvSpPr txBox="1"/>
          <p:nvPr/>
        </p:nvSpPr>
        <p:spPr>
          <a:xfrm>
            <a:off x="1938872" y="6409052"/>
            <a:ext cx="2442352" cy="369332"/>
          </a:xfrm>
          <a:prstGeom prst="rect">
            <a:avLst/>
          </a:prstGeom>
          <a:noFill/>
        </p:spPr>
        <p:txBody>
          <a:bodyPr wrap="square" rtlCol="0">
            <a:spAutoFit/>
          </a:bodyPr>
          <a:lstStyle/>
          <a:p>
            <a:r>
              <a:rPr lang="en-IN" dirty="0">
                <a:solidFill>
                  <a:schemeClr val="bg1"/>
                </a:solidFill>
              </a:rPr>
              <a:t>www.renowiztech.com</a:t>
            </a:r>
          </a:p>
        </p:txBody>
      </p:sp>
      <p:pic>
        <p:nvPicPr>
          <p:cNvPr id="18" name="Picture 17"/>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4975083" y="6455627"/>
            <a:ext cx="276181" cy="276181"/>
          </a:xfrm>
          <a:prstGeom prst="rect">
            <a:avLst/>
          </a:prstGeom>
        </p:spPr>
      </p:pic>
      <p:sp>
        <p:nvSpPr>
          <p:cNvPr id="19" name="TextBox 18"/>
          <p:cNvSpPr txBox="1"/>
          <p:nvPr/>
        </p:nvSpPr>
        <p:spPr>
          <a:xfrm>
            <a:off x="5251264" y="6409052"/>
            <a:ext cx="1837765" cy="369332"/>
          </a:xfrm>
          <a:prstGeom prst="rect">
            <a:avLst/>
          </a:prstGeom>
          <a:noFill/>
        </p:spPr>
        <p:txBody>
          <a:bodyPr wrap="square" rtlCol="0">
            <a:spAutoFit/>
          </a:bodyPr>
          <a:lstStyle/>
          <a:p>
            <a:r>
              <a:rPr lang="en-IN" dirty="0">
                <a:solidFill>
                  <a:schemeClr val="bg1"/>
                </a:solidFill>
              </a:rPr>
              <a:t>+91</a:t>
            </a:r>
            <a:r>
              <a:rPr lang="en-IN" dirty="0"/>
              <a:t> </a:t>
            </a:r>
            <a:r>
              <a:rPr lang="en-IN" dirty="0">
                <a:solidFill>
                  <a:schemeClr val="bg1"/>
                </a:solidFill>
              </a:rPr>
              <a:t>9737378824</a:t>
            </a:r>
          </a:p>
        </p:txBody>
      </p:sp>
      <p:pic>
        <p:nvPicPr>
          <p:cNvPr id="20" name="Picture 19"/>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7937648" y="6428620"/>
            <a:ext cx="324675" cy="324675"/>
          </a:xfrm>
          <a:prstGeom prst="rect">
            <a:avLst/>
          </a:prstGeom>
        </p:spPr>
      </p:pic>
      <p:sp>
        <p:nvSpPr>
          <p:cNvPr id="21" name="TextBox 20"/>
          <p:cNvSpPr txBox="1"/>
          <p:nvPr/>
        </p:nvSpPr>
        <p:spPr>
          <a:xfrm>
            <a:off x="8418383" y="6419852"/>
            <a:ext cx="2567923" cy="369332"/>
          </a:xfrm>
          <a:prstGeom prst="rect">
            <a:avLst/>
          </a:prstGeom>
          <a:noFill/>
        </p:spPr>
        <p:txBody>
          <a:bodyPr wrap="square" rtlCol="0">
            <a:spAutoFit/>
          </a:bodyPr>
          <a:lstStyle/>
          <a:p>
            <a:r>
              <a:rPr lang="en-IN" dirty="0" smtClean="0">
                <a:solidFill>
                  <a:schemeClr val="bg1"/>
                </a:solidFill>
              </a:rPr>
              <a:t>info@renowiztech.com</a:t>
            </a:r>
            <a:endParaRPr lang="en-IN" dirty="0">
              <a:solidFill>
                <a:schemeClr val="bg1"/>
              </a:solidFill>
            </a:endParaRPr>
          </a:p>
        </p:txBody>
      </p:sp>
      <p:pic>
        <p:nvPicPr>
          <p:cNvPr id="23" name="Picture 22" descr="sneh-milan-ss.png"/>
          <p:cNvPicPr>
            <a:picLocks noChangeAspect="1"/>
          </p:cNvPicPr>
          <p:nvPr/>
        </p:nvPicPr>
        <p:blipFill>
          <a:blip r:embed="rId7"/>
          <a:srcRect b="28586"/>
          <a:stretch>
            <a:fillRect/>
          </a:stretch>
        </p:blipFill>
        <p:spPr>
          <a:xfrm>
            <a:off x="263922" y="925646"/>
            <a:ext cx="2944299" cy="2148349"/>
          </a:xfrm>
          <a:prstGeom prst="rect">
            <a:avLst/>
          </a:prstGeom>
        </p:spPr>
      </p:pic>
      <p:pic>
        <p:nvPicPr>
          <p:cNvPr id="24" name="Picture 23" descr="droneIndia-ss.png"/>
          <p:cNvPicPr>
            <a:picLocks noChangeAspect="1"/>
          </p:cNvPicPr>
          <p:nvPr/>
        </p:nvPicPr>
        <p:blipFill>
          <a:blip r:embed="rId8"/>
          <a:srcRect b="60993"/>
          <a:stretch>
            <a:fillRect/>
          </a:stretch>
        </p:blipFill>
        <p:spPr>
          <a:xfrm>
            <a:off x="4202921" y="900118"/>
            <a:ext cx="2936054" cy="2216741"/>
          </a:xfrm>
          <a:prstGeom prst="rect">
            <a:avLst/>
          </a:prstGeom>
        </p:spPr>
      </p:pic>
      <p:pic>
        <p:nvPicPr>
          <p:cNvPr id="25" name="Picture 24" descr="Call4Design-ss.png"/>
          <p:cNvPicPr>
            <a:picLocks noChangeAspect="1"/>
          </p:cNvPicPr>
          <p:nvPr/>
        </p:nvPicPr>
        <p:blipFill>
          <a:blip r:embed="rId9"/>
          <a:srcRect b="73821"/>
          <a:stretch>
            <a:fillRect/>
          </a:stretch>
        </p:blipFill>
        <p:spPr>
          <a:xfrm>
            <a:off x="8248839" y="857253"/>
            <a:ext cx="2983427" cy="2259606"/>
          </a:xfrm>
          <a:prstGeom prst="rect">
            <a:avLst/>
          </a:prstGeom>
        </p:spPr>
      </p:pic>
      <p:sp>
        <p:nvSpPr>
          <p:cNvPr id="26" name="TextBox 25"/>
          <p:cNvSpPr txBox="1"/>
          <p:nvPr/>
        </p:nvSpPr>
        <p:spPr>
          <a:xfrm>
            <a:off x="4538070" y="3255998"/>
            <a:ext cx="2600905" cy="369332"/>
          </a:xfrm>
          <a:prstGeom prst="rect">
            <a:avLst/>
          </a:prstGeom>
          <a:noFill/>
        </p:spPr>
        <p:txBody>
          <a:bodyPr wrap="none" rtlCol="0">
            <a:spAutoFit/>
          </a:bodyPr>
          <a:lstStyle/>
          <a:p>
            <a:r>
              <a:rPr lang="en-IN" dirty="0" smtClean="0">
                <a:hlinkClick r:id="rId10"/>
              </a:rPr>
              <a:t>www.thedroneindia.com/</a:t>
            </a:r>
            <a:endParaRPr lang="en-IN" dirty="0"/>
          </a:p>
        </p:txBody>
      </p:sp>
      <p:sp>
        <p:nvSpPr>
          <p:cNvPr id="27" name="TextBox 26"/>
          <p:cNvSpPr txBox="1"/>
          <p:nvPr/>
        </p:nvSpPr>
        <p:spPr>
          <a:xfrm>
            <a:off x="249634" y="3213134"/>
            <a:ext cx="2979021" cy="307777"/>
          </a:xfrm>
          <a:prstGeom prst="rect">
            <a:avLst/>
          </a:prstGeom>
          <a:noFill/>
        </p:spPr>
        <p:txBody>
          <a:bodyPr wrap="none" rtlCol="0">
            <a:spAutoFit/>
          </a:bodyPr>
          <a:lstStyle/>
          <a:p>
            <a:r>
              <a:rPr lang="en-IN" sz="1400" dirty="0" smtClean="0">
                <a:hlinkClick r:id="rId11"/>
              </a:rPr>
              <a:t>www.sneh-milan.com/dev/home.html</a:t>
            </a:r>
            <a:endParaRPr lang="en-IN" sz="1400" dirty="0"/>
          </a:p>
        </p:txBody>
      </p:sp>
      <p:sp>
        <p:nvSpPr>
          <p:cNvPr id="28" name="TextBox 27"/>
          <p:cNvSpPr txBox="1"/>
          <p:nvPr/>
        </p:nvSpPr>
        <p:spPr>
          <a:xfrm>
            <a:off x="8920778" y="3241710"/>
            <a:ext cx="1774204" cy="369332"/>
          </a:xfrm>
          <a:prstGeom prst="rect">
            <a:avLst/>
          </a:prstGeom>
          <a:noFill/>
        </p:spPr>
        <p:txBody>
          <a:bodyPr wrap="none" rtlCol="0">
            <a:spAutoFit/>
          </a:bodyPr>
          <a:lstStyle/>
          <a:p>
            <a:r>
              <a:rPr lang="en-IN" dirty="0" smtClean="0">
                <a:hlinkClick r:id="rId12"/>
              </a:rPr>
              <a:t>call4design.com/</a:t>
            </a:r>
            <a:endParaRPr lang="en-IN" dirty="0"/>
          </a:p>
        </p:txBody>
      </p:sp>
      <p:pic>
        <p:nvPicPr>
          <p:cNvPr id="30" name="Picture 29" descr="renowizlive-ss.png"/>
          <p:cNvPicPr>
            <a:picLocks noChangeAspect="1"/>
          </p:cNvPicPr>
          <p:nvPr/>
        </p:nvPicPr>
        <p:blipFill>
          <a:blip r:embed="rId13"/>
          <a:srcRect b="34984"/>
          <a:stretch>
            <a:fillRect/>
          </a:stretch>
        </p:blipFill>
        <p:spPr>
          <a:xfrm>
            <a:off x="4381224" y="3821955"/>
            <a:ext cx="2686384" cy="2038103"/>
          </a:xfrm>
          <a:prstGeom prst="rect">
            <a:avLst/>
          </a:prstGeom>
        </p:spPr>
      </p:pic>
      <p:pic>
        <p:nvPicPr>
          <p:cNvPr id="31" name="Picture 30" descr="Corona India Helpline-ss.png"/>
          <p:cNvPicPr>
            <a:picLocks noChangeAspect="1"/>
          </p:cNvPicPr>
          <p:nvPr/>
        </p:nvPicPr>
        <p:blipFill>
          <a:blip r:embed="rId14"/>
          <a:srcRect b="54552"/>
          <a:stretch>
            <a:fillRect/>
          </a:stretch>
        </p:blipFill>
        <p:spPr>
          <a:xfrm>
            <a:off x="206770" y="3734046"/>
            <a:ext cx="2807893" cy="2140300"/>
          </a:xfrm>
          <a:prstGeom prst="rect">
            <a:avLst/>
          </a:prstGeom>
        </p:spPr>
      </p:pic>
      <p:sp>
        <p:nvSpPr>
          <p:cNvPr id="34" name="Rectangle 33"/>
          <p:cNvSpPr/>
          <p:nvPr/>
        </p:nvSpPr>
        <p:spPr>
          <a:xfrm>
            <a:off x="4538070" y="5902922"/>
            <a:ext cx="2342116" cy="369332"/>
          </a:xfrm>
          <a:prstGeom prst="rect">
            <a:avLst/>
          </a:prstGeom>
        </p:spPr>
        <p:txBody>
          <a:bodyPr wrap="none">
            <a:spAutoFit/>
          </a:bodyPr>
          <a:lstStyle/>
          <a:p>
            <a:r>
              <a:rPr lang="en-IN" dirty="0" smtClean="0">
                <a:hlinkClick r:id="rId15"/>
              </a:rPr>
              <a:t>www.renowizlive.com/</a:t>
            </a:r>
            <a:endParaRPr lang="en-IN" dirty="0"/>
          </a:p>
        </p:txBody>
      </p:sp>
      <p:sp>
        <p:nvSpPr>
          <p:cNvPr id="35" name="Rectangle 34"/>
          <p:cNvSpPr/>
          <p:nvPr/>
        </p:nvSpPr>
        <p:spPr>
          <a:xfrm>
            <a:off x="263922" y="5960034"/>
            <a:ext cx="2910412" cy="369332"/>
          </a:xfrm>
          <a:prstGeom prst="rect">
            <a:avLst/>
          </a:prstGeom>
        </p:spPr>
        <p:txBody>
          <a:bodyPr wrap="none">
            <a:spAutoFit/>
          </a:bodyPr>
          <a:lstStyle/>
          <a:p>
            <a:r>
              <a:rPr lang="en-IN" dirty="0" smtClean="0">
                <a:hlinkClick r:id="rId16"/>
              </a:rPr>
              <a:t>www.coronaindiahelpline.in/</a:t>
            </a:r>
            <a:endParaRPr lang="en-IN" dirty="0"/>
          </a:p>
        </p:txBody>
      </p:sp>
      <p:sp>
        <p:nvSpPr>
          <p:cNvPr id="29" name="TextBox 28"/>
          <p:cNvSpPr txBox="1"/>
          <p:nvPr/>
        </p:nvSpPr>
        <p:spPr>
          <a:xfrm>
            <a:off x="8475535" y="4021042"/>
            <a:ext cx="2828925" cy="193899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IN" sz="2400" dirty="0" smtClean="0"/>
              <a:t>Static Website</a:t>
            </a:r>
          </a:p>
          <a:p>
            <a:pPr algn="ctr"/>
            <a:r>
              <a:rPr lang="en-IN" sz="2400" dirty="0" smtClean="0"/>
              <a:t>Dynamic Website</a:t>
            </a:r>
          </a:p>
          <a:p>
            <a:pPr algn="ctr"/>
            <a:r>
              <a:rPr lang="en-IN" sz="2400" dirty="0" smtClean="0"/>
              <a:t>Custom Website</a:t>
            </a:r>
          </a:p>
          <a:p>
            <a:pPr algn="ctr"/>
            <a:endParaRPr lang="en-IN" sz="2400" dirty="0" smtClean="0"/>
          </a:p>
          <a:p>
            <a:endParaRPr lang="en-IN" sz="2400" dirty="0"/>
          </a:p>
        </p:txBody>
      </p:sp>
      <p:sp>
        <p:nvSpPr>
          <p:cNvPr id="32" name="Flowchart: Terminator 31">
            <a:hlinkClick r:id="rId17"/>
          </p:cNvPr>
          <p:cNvSpPr/>
          <p:nvPr/>
        </p:nvSpPr>
        <p:spPr>
          <a:xfrm>
            <a:off x="9168111" y="5304982"/>
            <a:ext cx="1561011" cy="412196"/>
          </a:xfrm>
          <a:prstGeom prst="flowChartTermina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N" dirty="0" smtClean="0"/>
              <a:t>View More</a:t>
            </a: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AD2F43-49B7-BE4A-9D36-26F01FA02744}"/>
              </a:ext>
            </a:extLst>
          </p:cNvPr>
          <p:cNvSpPr txBox="1">
            <a:spLocks/>
          </p:cNvSpPr>
          <p:nvPr/>
        </p:nvSpPr>
        <p:spPr>
          <a:xfrm>
            <a:off x="2102490" y="165916"/>
            <a:ext cx="11264152" cy="547274"/>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4400" b="1" dirty="0" smtClean="0">
                <a:latin typeface="Arial" panose="020B0604020202020204" pitchFamily="34" charset="0"/>
                <a:ea typeface="+mj-ea"/>
                <a:cs typeface="Arial" panose="020B0604020202020204" pitchFamily="34" charset="0"/>
              </a:rPr>
              <a:t>Our Portfolio</a:t>
            </a:r>
            <a:endParaRPr kumimoji="0" lang="en-US" sz="44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cxnSp>
        <p:nvCxnSpPr>
          <p:cNvPr id="3" name="Straight Connector 2"/>
          <p:cNvCxnSpPr/>
          <p:nvPr/>
        </p:nvCxnSpPr>
        <p:spPr>
          <a:xfrm>
            <a:off x="263922" y="782774"/>
            <a:ext cx="11779696" cy="1588"/>
          </a:xfrm>
          <a:prstGeom prst="line">
            <a:avLst/>
          </a:prstGeom>
        </p:spPr>
        <p:style>
          <a:lnRef idx="1">
            <a:schemeClr val="accent4"/>
          </a:lnRef>
          <a:fillRef idx="0">
            <a:schemeClr val="accent4"/>
          </a:fillRef>
          <a:effectRef idx="0">
            <a:schemeClr val="accent4"/>
          </a:effectRef>
          <a:fontRef idx="minor">
            <a:schemeClr val="tx1"/>
          </a:fontRef>
        </p:style>
      </p:cxnSp>
      <p:sp>
        <p:nvSpPr>
          <p:cNvPr id="4" name="Shape">
            <a:extLst>
              <a:ext uri="{FF2B5EF4-FFF2-40B4-BE49-F238E27FC236}">
                <a16:creationId xmlns="" xmlns:a16="http://schemas.microsoft.com/office/drawing/2014/main" id="{FBC04887-4CA5-434C-95CE-CD5B4AADD31F}"/>
              </a:ext>
            </a:extLst>
          </p:cNvPr>
          <p:cNvSpPr/>
          <p:nvPr/>
        </p:nvSpPr>
        <p:spPr>
          <a:xfrm flipH="1">
            <a:off x="10216054" y="-15498"/>
            <a:ext cx="1983695" cy="728420"/>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20000">
                <a:schemeClr val="accent5"/>
              </a:gs>
              <a:gs pos="7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 xmlns:a16="http://schemas.microsoft.com/office/drawing/2014/main" id="{C0BCB753-724E-6344-9C84-680E64565058}"/>
              </a:ext>
            </a:extLst>
          </p:cNvPr>
          <p:cNvSpPr/>
          <p:nvPr/>
        </p:nvSpPr>
        <p:spPr>
          <a:xfrm flipH="1">
            <a:off x="10216054" y="-15498"/>
            <a:ext cx="1983695" cy="553761"/>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0">
                <a:schemeClr val="accent5"/>
              </a:gs>
              <a:gs pos="6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 xmlns:a16="http://schemas.microsoft.com/office/drawing/2014/main" id="{358F184C-844D-3147-9E35-BD93DA4B813F}"/>
              </a:ext>
            </a:extLst>
          </p:cNvPr>
          <p:cNvSpPr/>
          <p:nvPr/>
        </p:nvSpPr>
        <p:spPr>
          <a:xfrm flipH="1">
            <a:off x="7996516" y="-15498"/>
            <a:ext cx="4203233" cy="431653"/>
          </a:xfrm>
          <a:custGeom>
            <a:avLst/>
            <a:gdLst/>
            <a:ahLst/>
            <a:cxnLst>
              <a:cxn ang="0">
                <a:pos x="wd2" y="hd2"/>
              </a:cxn>
              <a:cxn ang="5400000">
                <a:pos x="wd2" y="hd2"/>
              </a:cxn>
              <a:cxn ang="10800000">
                <a:pos x="wd2" y="hd2"/>
              </a:cxn>
              <a:cxn ang="16200000">
                <a:pos x="wd2" y="hd2"/>
              </a:cxn>
            </a:cxnLst>
            <a:rect l="0" t="0" r="r" b="b"/>
            <a:pathLst>
              <a:path w="21600" h="9412" extrusionOk="0">
                <a:moveTo>
                  <a:pt x="21600" y="0"/>
                </a:moveTo>
                <a:cubicBezTo>
                  <a:pt x="21600" y="0"/>
                  <a:pt x="18015" y="16554"/>
                  <a:pt x="11571" y="5754"/>
                </a:cubicBezTo>
                <a:cubicBezTo>
                  <a:pt x="5127" y="-5046"/>
                  <a:pt x="0" y="6618"/>
                  <a:pt x="0" y="6618"/>
                </a:cubicBezTo>
                <a:lnTo>
                  <a:pt x="0" y="0"/>
                </a:lnTo>
                <a:cubicBezTo>
                  <a:pt x="0" y="0"/>
                  <a:pt x="21600" y="0"/>
                  <a:pt x="21600" y="0"/>
                </a:cubicBezTo>
                <a:close/>
              </a:path>
            </a:pathLst>
          </a:custGeom>
          <a:gradFill>
            <a:gsLst>
              <a:gs pos="8000">
                <a:schemeClr val="accent4"/>
              </a:gs>
              <a:gs pos="76000">
                <a:schemeClr val="accent5"/>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8" name="Picture 7"/>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2864" y="61846"/>
            <a:ext cx="2043113" cy="665832"/>
          </a:xfrm>
          <a:prstGeom prst="rect">
            <a:avLst/>
          </a:prstGeom>
        </p:spPr>
      </p:pic>
      <p:sp>
        <p:nvSpPr>
          <p:cNvPr id="9" name="Rectangle 8"/>
          <p:cNvSpPr/>
          <p:nvPr/>
        </p:nvSpPr>
        <p:spPr>
          <a:xfrm>
            <a:off x="0" y="6343654"/>
            <a:ext cx="12199749" cy="514346"/>
          </a:xfrm>
          <a:prstGeom prst="rect">
            <a:avLst/>
          </a:prstGeom>
          <a:solidFill>
            <a:schemeClr val="accent1">
              <a:lumMod val="75000"/>
            </a:schemeClr>
          </a:solidFill>
          <a:ln>
            <a:noFill/>
          </a:ln>
          <a:effectLst>
            <a:outerShdw blurRad="127000" dist="38100" dir="2700000" algn="ctr">
              <a:srgbClr val="00000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0" name="Picture 9"/>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619717" y="6434140"/>
            <a:ext cx="319155" cy="319155"/>
          </a:xfrm>
          <a:prstGeom prst="rect">
            <a:avLst/>
          </a:prstGeom>
        </p:spPr>
      </p:pic>
      <p:sp>
        <p:nvSpPr>
          <p:cNvPr id="11" name="TextBox 10"/>
          <p:cNvSpPr txBox="1"/>
          <p:nvPr/>
        </p:nvSpPr>
        <p:spPr>
          <a:xfrm>
            <a:off x="1938872" y="6409052"/>
            <a:ext cx="2442352" cy="369332"/>
          </a:xfrm>
          <a:prstGeom prst="rect">
            <a:avLst/>
          </a:prstGeom>
          <a:noFill/>
        </p:spPr>
        <p:txBody>
          <a:bodyPr wrap="square" rtlCol="0">
            <a:spAutoFit/>
          </a:bodyPr>
          <a:lstStyle/>
          <a:p>
            <a:r>
              <a:rPr lang="en-IN" dirty="0">
                <a:solidFill>
                  <a:schemeClr val="bg1"/>
                </a:solidFill>
              </a:rPr>
              <a:t>www.renowiztech.com</a:t>
            </a:r>
          </a:p>
        </p:txBody>
      </p:sp>
      <p:pic>
        <p:nvPicPr>
          <p:cNvPr id="12" name="Picture 11"/>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4975083" y="6455627"/>
            <a:ext cx="276181" cy="276181"/>
          </a:xfrm>
          <a:prstGeom prst="rect">
            <a:avLst/>
          </a:prstGeom>
        </p:spPr>
      </p:pic>
      <p:sp>
        <p:nvSpPr>
          <p:cNvPr id="13" name="TextBox 12"/>
          <p:cNvSpPr txBox="1"/>
          <p:nvPr/>
        </p:nvSpPr>
        <p:spPr>
          <a:xfrm>
            <a:off x="5251264" y="6409052"/>
            <a:ext cx="1837765" cy="369332"/>
          </a:xfrm>
          <a:prstGeom prst="rect">
            <a:avLst/>
          </a:prstGeom>
          <a:noFill/>
        </p:spPr>
        <p:txBody>
          <a:bodyPr wrap="square" rtlCol="0">
            <a:spAutoFit/>
          </a:bodyPr>
          <a:lstStyle/>
          <a:p>
            <a:r>
              <a:rPr lang="en-IN" dirty="0">
                <a:solidFill>
                  <a:schemeClr val="bg1"/>
                </a:solidFill>
              </a:rPr>
              <a:t>+91</a:t>
            </a:r>
            <a:r>
              <a:rPr lang="en-IN" dirty="0"/>
              <a:t> </a:t>
            </a:r>
            <a:r>
              <a:rPr lang="en-IN" dirty="0">
                <a:solidFill>
                  <a:schemeClr val="bg1"/>
                </a:solidFill>
              </a:rPr>
              <a:t>9737378824</a:t>
            </a:r>
          </a:p>
        </p:txBody>
      </p:sp>
      <p:pic>
        <p:nvPicPr>
          <p:cNvPr id="14" name="Picture 13"/>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7937648" y="6428620"/>
            <a:ext cx="324675" cy="324675"/>
          </a:xfrm>
          <a:prstGeom prst="rect">
            <a:avLst/>
          </a:prstGeom>
        </p:spPr>
      </p:pic>
      <p:sp>
        <p:nvSpPr>
          <p:cNvPr id="15" name="TextBox 14"/>
          <p:cNvSpPr txBox="1"/>
          <p:nvPr/>
        </p:nvSpPr>
        <p:spPr>
          <a:xfrm>
            <a:off x="8418383" y="6419852"/>
            <a:ext cx="2567923" cy="369332"/>
          </a:xfrm>
          <a:prstGeom prst="rect">
            <a:avLst/>
          </a:prstGeom>
          <a:noFill/>
        </p:spPr>
        <p:txBody>
          <a:bodyPr wrap="square" rtlCol="0">
            <a:spAutoFit/>
          </a:bodyPr>
          <a:lstStyle/>
          <a:p>
            <a:r>
              <a:rPr lang="en-IN" dirty="0" smtClean="0">
                <a:solidFill>
                  <a:schemeClr val="bg1"/>
                </a:solidFill>
              </a:rPr>
              <a:t>info@renowiztech.com</a:t>
            </a:r>
            <a:endParaRPr lang="en-IN" dirty="0">
              <a:solidFill>
                <a:schemeClr val="bg1"/>
              </a:solidFill>
            </a:endParaRPr>
          </a:p>
        </p:txBody>
      </p:sp>
      <p:sp>
        <p:nvSpPr>
          <p:cNvPr id="30" name="TextBox 29"/>
          <p:cNvSpPr txBox="1"/>
          <p:nvPr/>
        </p:nvSpPr>
        <p:spPr>
          <a:xfrm>
            <a:off x="114304" y="829747"/>
            <a:ext cx="3373039" cy="646331"/>
          </a:xfrm>
          <a:prstGeom prst="rect">
            <a:avLst/>
          </a:prstGeom>
          <a:noFill/>
        </p:spPr>
        <p:txBody>
          <a:bodyPr wrap="none" rtlCol="0">
            <a:spAutoFit/>
          </a:bodyPr>
          <a:lstStyle/>
          <a:p>
            <a:r>
              <a:rPr lang="en-IN" sz="3600" b="1" dirty="0" smtClean="0">
                <a:solidFill>
                  <a:schemeClr val="accent5">
                    <a:lumMod val="75000"/>
                  </a:schemeClr>
                </a:solidFill>
              </a:rPr>
              <a:t>Explainer Videos</a:t>
            </a:r>
            <a:endParaRPr lang="en-IN" sz="3600" b="1" dirty="0">
              <a:solidFill>
                <a:schemeClr val="accent5">
                  <a:lumMod val="75000"/>
                </a:schemeClr>
              </a:solidFill>
            </a:endParaRPr>
          </a:p>
        </p:txBody>
      </p:sp>
      <p:pic>
        <p:nvPicPr>
          <p:cNvPr id="31" name="Picture 30" descr="renowiz-service-thumbnail.jpg"/>
          <p:cNvPicPr>
            <a:picLocks noChangeAspect="1"/>
          </p:cNvPicPr>
          <p:nvPr/>
        </p:nvPicPr>
        <p:blipFill>
          <a:blip r:embed="rId6"/>
          <a:stretch>
            <a:fillRect/>
          </a:stretch>
        </p:blipFill>
        <p:spPr>
          <a:xfrm>
            <a:off x="463955" y="2058241"/>
            <a:ext cx="4801456" cy="2699501"/>
          </a:xfrm>
          <a:prstGeom prst="rect">
            <a:avLst/>
          </a:prstGeom>
        </p:spPr>
      </p:pic>
      <p:sp>
        <p:nvSpPr>
          <p:cNvPr id="32" name="TextBox 31">
            <a:hlinkClick r:id="rId7"/>
          </p:cNvPr>
          <p:cNvSpPr txBox="1"/>
          <p:nvPr/>
        </p:nvSpPr>
        <p:spPr>
          <a:xfrm>
            <a:off x="942969" y="4941246"/>
            <a:ext cx="4089453" cy="461665"/>
          </a:xfrm>
          <a:prstGeom prst="rect">
            <a:avLst/>
          </a:prstGeom>
          <a:noFill/>
        </p:spPr>
        <p:txBody>
          <a:bodyPr wrap="none" rtlCol="0">
            <a:spAutoFit/>
          </a:bodyPr>
          <a:lstStyle/>
          <a:p>
            <a:r>
              <a:rPr lang="en-IN" sz="2400" b="1" dirty="0" err="1" smtClean="0"/>
              <a:t>Renowiz</a:t>
            </a:r>
            <a:r>
              <a:rPr lang="en-IN" sz="2400" b="1" dirty="0" smtClean="0"/>
              <a:t> Technologies Services</a:t>
            </a:r>
            <a:endParaRPr lang="en-IN" sz="2400" b="1" dirty="0"/>
          </a:p>
        </p:txBody>
      </p:sp>
      <p:pic>
        <p:nvPicPr>
          <p:cNvPr id="33" name="Picture 32" descr="snneh-mail-thumbnail.jpg"/>
          <p:cNvPicPr>
            <a:picLocks noChangeAspect="1"/>
          </p:cNvPicPr>
          <p:nvPr/>
        </p:nvPicPr>
        <p:blipFill>
          <a:blip r:embed="rId8"/>
          <a:stretch>
            <a:fillRect/>
          </a:stretch>
        </p:blipFill>
        <p:spPr>
          <a:xfrm>
            <a:off x="6443663" y="2038360"/>
            <a:ext cx="4836817" cy="2719382"/>
          </a:xfrm>
          <a:prstGeom prst="rect">
            <a:avLst/>
          </a:prstGeom>
        </p:spPr>
      </p:pic>
      <p:sp>
        <p:nvSpPr>
          <p:cNvPr id="34" name="TextBox 33">
            <a:hlinkClick r:id="rId9"/>
          </p:cNvPr>
          <p:cNvSpPr txBox="1"/>
          <p:nvPr/>
        </p:nvSpPr>
        <p:spPr>
          <a:xfrm>
            <a:off x="7430971" y="4984110"/>
            <a:ext cx="3354123" cy="461665"/>
          </a:xfrm>
          <a:prstGeom prst="rect">
            <a:avLst/>
          </a:prstGeom>
          <a:noFill/>
        </p:spPr>
        <p:txBody>
          <a:bodyPr wrap="none" rtlCol="0">
            <a:spAutoFit/>
          </a:bodyPr>
          <a:lstStyle/>
          <a:p>
            <a:r>
              <a:rPr lang="en-IN" sz="2400" b="1" dirty="0" err="1" smtClean="0"/>
              <a:t>Sneh</a:t>
            </a:r>
            <a:r>
              <a:rPr lang="en-IN" sz="2400" b="1" dirty="0" smtClean="0"/>
              <a:t> Milan Matrimonial </a:t>
            </a:r>
            <a:endParaRPr lang="en-IN" sz="2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 xmlns:a16="http://schemas.microsoft.com/office/drawing/2014/main" id="{7E109F88-E2C6-1047-978B-7897930DD0C0}"/>
              </a:ext>
            </a:extLst>
          </p:cNvPr>
          <p:cNvSpPr/>
          <p:nvPr/>
        </p:nvSpPr>
        <p:spPr>
          <a:xfrm>
            <a:off x="739295" y="855802"/>
            <a:ext cx="2469275" cy="4573449"/>
          </a:xfrm>
          <a:prstGeom prst="roundRect">
            <a:avLst>
              <a:gd name="adj" fmla="val 2973"/>
            </a:avLst>
          </a:prstGeom>
          <a:solidFill>
            <a:schemeClr val="accent6">
              <a:lumMod val="60000"/>
              <a:lumOff val="40000"/>
            </a:schemeClr>
          </a:solidFill>
          <a:ln w="28575">
            <a:solidFill>
              <a:schemeClr val="accent6">
                <a:lumMod val="60000"/>
                <a:lumOff val="40000"/>
              </a:schemeClr>
            </a:solidFill>
          </a:ln>
          <a:effectLst>
            <a:outerShdw blurRad="190500" sx="103000" sy="103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 xmlns:a16="http://schemas.microsoft.com/office/drawing/2014/main" id="{42C36213-F220-654E-8CAD-2DFD9F7C6BCC}"/>
              </a:ext>
            </a:extLst>
          </p:cNvPr>
          <p:cNvSpPr/>
          <p:nvPr/>
        </p:nvSpPr>
        <p:spPr>
          <a:xfrm>
            <a:off x="739295" y="1538471"/>
            <a:ext cx="2469274" cy="5744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 xmlns:a16="http://schemas.microsoft.com/office/drawing/2014/main" id="{3046ECDD-72A5-074A-BEAE-512AB2655D0F}"/>
              </a:ext>
            </a:extLst>
          </p:cNvPr>
          <p:cNvSpPr txBox="1"/>
          <p:nvPr/>
        </p:nvSpPr>
        <p:spPr>
          <a:xfrm>
            <a:off x="710718" y="1621676"/>
            <a:ext cx="2469275" cy="400110"/>
          </a:xfrm>
          <a:prstGeom prst="rect">
            <a:avLst/>
          </a:prstGeom>
          <a:noFill/>
        </p:spPr>
        <p:txBody>
          <a:bodyPr wrap="square" rtlCol="0">
            <a:spAutoFit/>
          </a:bodyPr>
          <a:lstStyle/>
          <a:p>
            <a:pPr algn="ctr"/>
            <a:r>
              <a:rPr lang="en-US" sz="2000" b="1" dirty="0" smtClean="0">
                <a:solidFill>
                  <a:schemeClr val="tx2"/>
                </a:solidFill>
                <a:latin typeface="Arial" panose="020B0604020202020204" pitchFamily="34" charset="0"/>
                <a:cs typeface="Arial" panose="020B0604020202020204" pitchFamily="34" charset="0"/>
              </a:rPr>
              <a:t>SUPER</a:t>
            </a:r>
            <a:endParaRPr lang="en-US" sz="1000" dirty="0">
              <a:solidFill>
                <a:schemeClr val="tx2"/>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 xmlns:a16="http://schemas.microsoft.com/office/drawing/2014/main" id="{2DB59C9F-C474-1244-81BF-9A972D4FEBD8}"/>
              </a:ext>
            </a:extLst>
          </p:cNvPr>
          <p:cNvSpPr txBox="1"/>
          <p:nvPr/>
        </p:nvSpPr>
        <p:spPr>
          <a:xfrm>
            <a:off x="992140" y="802009"/>
            <a:ext cx="2469275" cy="707886"/>
          </a:xfrm>
          <a:prstGeom prst="rect">
            <a:avLst/>
          </a:prstGeom>
          <a:noFill/>
        </p:spPr>
        <p:txBody>
          <a:bodyPr wrap="square" rtlCol="0">
            <a:spAutoFit/>
          </a:bodyPr>
          <a:lstStyle/>
          <a:p>
            <a:pPr algn="ctr"/>
            <a:r>
              <a:rPr lang="en-IN" sz="4000" b="1" dirty="0" smtClean="0"/>
              <a:t>14999/-</a:t>
            </a:r>
            <a:endParaRPr lang="en-US" sz="4000" dirty="0">
              <a:solidFill>
                <a:schemeClr val="bg1"/>
              </a:solidFill>
              <a:latin typeface="Arial" panose="020B0604020202020204" pitchFamily="34" charset="0"/>
              <a:cs typeface="Arial" panose="020B0604020202020204" pitchFamily="34" charset="0"/>
            </a:endParaRPr>
          </a:p>
        </p:txBody>
      </p:sp>
      <p:grpSp>
        <p:nvGrpSpPr>
          <p:cNvPr id="6" name="Group 5">
            <a:extLst>
              <a:ext uri="{FF2B5EF4-FFF2-40B4-BE49-F238E27FC236}">
                <a16:creationId xmlns="" xmlns:a16="http://schemas.microsoft.com/office/drawing/2014/main" id="{78859CE5-C9AE-0748-8BDE-940877EF67FB}"/>
              </a:ext>
            </a:extLst>
          </p:cNvPr>
          <p:cNvGrpSpPr/>
          <p:nvPr/>
        </p:nvGrpSpPr>
        <p:grpSpPr>
          <a:xfrm>
            <a:off x="705308" y="2141524"/>
            <a:ext cx="2554545" cy="3539430"/>
            <a:chOff x="600152" y="3308459"/>
            <a:chExt cx="2554545" cy="3539430"/>
          </a:xfrm>
        </p:grpSpPr>
        <p:sp>
          <p:nvSpPr>
            <p:cNvPr id="7" name="TextBox 6">
              <a:extLst>
                <a:ext uri="{FF2B5EF4-FFF2-40B4-BE49-F238E27FC236}">
                  <a16:creationId xmlns="" xmlns:a16="http://schemas.microsoft.com/office/drawing/2014/main" id="{85392C9E-47ED-5B42-B5E7-4CDDE16DE397}"/>
                </a:ext>
              </a:extLst>
            </p:cNvPr>
            <p:cNvSpPr txBox="1"/>
            <p:nvPr/>
          </p:nvSpPr>
          <p:spPr>
            <a:xfrm>
              <a:off x="600152" y="3308459"/>
              <a:ext cx="2554545" cy="3539430"/>
            </a:xfrm>
            <a:prstGeom prst="rect">
              <a:avLst/>
            </a:prstGeom>
            <a:noFill/>
          </p:spPr>
          <p:txBody>
            <a:bodyPr vert="horz" wrap="square" rtlCol="0">
              <a:spAutoFit/>
            </a:bodyPr>
            <a:lstStyle/>
            <a:p>
              <a:pPr algn="ctr">
                <a:lnSpc>
                  <a:spcPct val="150000"/>
                </a:lnSpc>
              </a:pPr>
              <a:r>
                <a:rPr lang="en-IN" sz="1400" b="1" dirty="0" smtClean="0">
                  <a:latin typeface="Adobe Fan Heiti Std B" pitchFamily="34" charset="-128"/>
                  <a:ea typeface="Adobe Fan Heiti Std B" pitchFamily="34" charset="-128"/>
                  <a:cs typeface="Times New Roman" pitchFamily="18" charset="0"/>
                </a:rPr>
                <a:t>Logo - 2 option </a:t>
              </a:r>
            </a:p>
            <a:p>
              <a:pPr algn="ctr">
                <a:lnSpc>
                  <a:spcPct val="150000"/>
                </a:lnSpc>
              </a:pPr>
              <a:r>
                <a:rPr lang="en-US" sz="1400" b="1" dirty="0" smtClean="0">
                  <a:latin typeface="Adobe Fan Heiti Std B" pitchFamily="34" charset="-128"/>
                  <a:ea typeface="Adobe Fan Heiti Std B" pitchFamily="34" charset="-128"/>
                  <a:cs typeface="Arial" panose="020B0604020202020204" pitchFamily="34" charset="0"/>
                </a:rPr>
                <a:t> </a:t>
              </a:r>
              <a:r>
                <a:rPr lang="en-IN" sz="1400" b="1" dirty="0" smtClean="0">
                  <a:latin typeface="Adobe Fan Heiti Std B" pitchFamily="34" charset="-128"/>
                  <a:ea typeface="Adobe Fan Heiti Std B" pitchFamily="34" charset="-128"/>
                  <a:cs typeface="Times New Roman" pitchFamily="18" charset="0"/>
                </a:rPr>
                <a:t>Business Card - 2 design</a:t>
              </a:r>
              <a:endParaRPr lang="en-US" sz="1400" b="1" dirty="0" smtClean="0">
                <a:latin typeface="Adobe Fan Heiti Std B" pitchFamily="34" charset="-128"/>
                <a:ea typeface="Adobe Fan Heiti Std B" pitchFamily="34" charset="-128"/>
                <a:cs typeface="Times New Roman" pitchFamily="18" charset="0"/>
              </a:endParaRPr>
            </a:p>
            <a:p>
              <a:pPr algn="ctr">
                <a:lnSpc>
                  <a:spcPct val="150000"/>
                </a:lnSpc>
              </a:pPr>
              <a:r>
                <a:rPr lang="en-IN" sz="1400" b="1" dirty="0" smtClean="0">
                  <a:latin typeface="Adobe Fan Heiti Std B" pitchFamily="34" charset="-128"/>
                  <a:ea typeface="Adobe Fan Heiti Std B" pitchFamily="34" charset="-128"/>
                  <a:cs typeface="Times New Roman" pitchFamily="18" charset="0"/>
                </a:rPr>
                <a:t>Brochure - 1 design </a:t>
              </a:r>
            </a:p>
            <a:p>
              <a:pPr algn="ctr">
                <a:lnSpc>
                  <a:spcPct val="150000"/>
                </a:lnSpc>
              </a:pPr>
              <a:r>
                <a:rPr lang="en-IN" sz="1400" b="1" dirty="0" smtClean="0">
                  <a:latin typeface="Adobe Fan Heiti Std B" pitchFamily="34" charset="-128"/>
                  <a:ea typeface="Adobe Fan Heiti Std B" pitchFamily="34" charset="-128"/>
                  <a:cs typeface="Times New Roman" pitchFamily="18" charset="0"/>
                </a:rPr>
                <a:t>Banner - 2 </a:t>
              </a:r>
            </a:p>
            <a:p>
              <a:pPr algn="ctr">
                <a:lnSpc>
                  <a:spcPct val="150000"/>
                </a:lnSpc>
              </a:pPr>
              <a:r>
                <a:rPr lang="en-IN" sz="1400" b="1" dirty="0" smtClean="0">
                  <a:latin typeface="Adobe Fan Heiti Std B" pitchFamily="34" charset="-128"/>
                  <a:ea typeface="Adobe Fan Heiti Std B" pitchFamily="34" charset="-128"/>
                  <a:cs typeface="Times New Roman" pitchFamily="18" charset="0"/>
                </a:rPr>
                <a:t>Website - 10 page</a:t>
              </a:r>
            </a:p>
            <a:p>
              <a:pPr algn="ctr">
                <a:lnSpc>
                  <a:spcPct val="150000"/>
                </a:lnSpc>
              </a:pPr>
              <a:r>
                <a:rPr lang="en-IN" sz="1400" b="1" dirty="0" smtClean="0">
                  <a:latin typeface="Adobe Fan Heiti Std B" pitchFamily="34" charset="-128"/>
                  <a:ea typeface="Adobe Fan Heiti Std B" pitchFamily="34" charset="-128"/>
                </a:rPr>
                <a:t>Domain - 1 year validity</a:t>
              </a:r>
            </a:p>
            <a:p>
              <a:pPr algn="ctr">
                <a:lnSpc>
                  <a:spcPct val="150000"/>
                </a:lnSpc>
              </a:pPr>
              <a:r>
                <a:rPr lang="en-IN" sz="1400" b="1" dirty="0" smtClean="0">
                  <a:latin typeface="Adobe Fan Heiti Std B" pitchFamily="34" charset="-128"/>
                  <a:ea typeface="Adobe Fan Heiti Std B" pitchFamily="34" charset="-128"/>
                </a:rPr>
                <a:t>Web Hosting - 1 year validity</a:t>
              </a:r>
            </a:p>
            <a:p>
              <a:pPr algn="ctr">
                <a:lnSpc>
                  <a:spcPct val="150000"/>
                </a:lnSpc>
              </a:pPr>
              <a:r>
                <a:rPr lang="en-IN" sz="1400" b="1" dirty="0" smtClean="0">
                  <a:latin typeface="Adobe Fan Heiti Std B" pitchFamily="34" charset="-128"/>
                  <a:ea typeface="Adobe Fan Heiti Std B" pitchFamily="34" charset="-128"/>
                </a:rPr>
                <a:t>Website Maintenance - 1year</a:t>
              </a:r>
            </a:p>
            <a:p>
              <a:pPr algn="ctr">
                <a:lnSpc>
                  <a:spcPct val="150000"/>
                </a:lnSpc>
              </a:pPr>
              <a:r>
                <a:rPr lang="en-IN" sz="1400" b="1" dirty="0" smtClean="0">
                  <a:latin typeface="Adobe Fan Heiti Std B" pitchFamily="34" charset="-128"/>
                  <a:ea typeface="Adobe Fan Heiti Std B" pitchFamily="34" charset="-128"/>
                </a:rPr>
                <a:t>Intro-Explainer Video</a:t>
              </a:r>
            </a:p>
            <a:p>
              <a:endParaRPr lang="en-IN" sz="1400" dirty="0" smtClean="0"/>
            </a:p>
            <a:p>
              <a:pPr algn="ctr">
                <a:lnSpc>
                  <a:spcPct val="150000"/>
                </a:lnSpc>
              </a:pPr>
              <a:endParaRPr lang="en-US" sz="1400" dirty="0">
                <a:solidFill>
                  <a:schemeClr val="bg1"/>
                </a:solidFill>
                <a:latin typeface="Times New Roman" pitchFamily="18" charset="0"/>
                <a:cs typeface="Times New Roman" pitchFamily="18" charset="0"/>
              </a:endParaRPr>
            </a:p>
          </p:txBody>
        </p:sp>
        <p:cxnSp>
          <p:nvCxnSpPr>
            <p:cNvPr id="8" name="Straight Connector 7">
              <a:extLst>
                <a:ext uri="{FF2B5EF4-FFF2-40B4-BE49-F238E27FC236}">
                  <a16:creationId xmlns="" xmlns:a16="http://schemas.microsoft.com/office/drawing/2014/main" id="{ED063177-8177-434E-B278-AF6D9050252C}"/>
                </a:ext>
              </a:extLst>
            </p:cNvPr>
            <p:cNvCxnSpPr>
              <a:cxnSpLocks/>
            </p:cNvCxnSpPr>
            <p:nvPr/>
          </p:nvCxnSpPr>
          <p:spPr>
            <a:xfrm>
              <a:off x="845649" y="3668124"/>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7F877A53-0503-9245-9482-2BECBEAAA129}"/>
                </a:ext>
              </a:extLst>
            </p:cNvPr>
            <p:cNvCxnSpPr>
              <a:cxnSpLocks/>
            </p:cNvCxnSpPr>
            <p:nvPr/>
          </p:nvCxnSpPr>
          <p:spPr>
            <a:xfrm>
              <a:off x="845649" y="3979941"/>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AFB80AC6-F26D-EB4B-B824-70563C4FBB94}"/>
                </a:ext>
              </a:extLst>
            </p:cNvPr>
            <p:cNvCxnSpPr>
              <a:cxnSpLocks/>
            </p:cNvCxnSpPr>
            <p:nvPr/>
          </p:nvCxnSpPr>
          <p:spPr>
            <a:xfrm>
              <a:off x="845649" y="4348910"/>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 xmlns:a16="http://schemas.microsoft.com/office/drawing/2014/main" id="{A265A116-EF00-1F43-93FD-BD770CC0D21E}"/>
                </a:ext>
              </a:extLst>
            </p:cNvPr>
            <p:cNvCxnSpPr>
              <a:cxnSpLocks/>
            </p:cNvCxnSpPr>
            <p:nvPr/>
          </p:nvCxnSpPr>
          <p:spPr>
            <a:xfrm>
              <a:off x="845649" y="4646438"/>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Title 1">
            <a:extLst>
              <a:ext uri="{FF2B5EF4-FFF2-40B4-BE49-F238E27FC236}">
                <a16:creationId xmlns="" xmlns:a16="http://schemas.microsoft.com/office/drawing/2014/main" id="{61AD2F43-49B7-BE4A-9D36-26F01FA02744}"/>
              </a:ext>
            </a:extLst>
          </p:cNvPr>
          <p:cNvSpPr txBox="1">
            <a:spLocks/>
          </p:cNvSpPr>
          <p:nvPr/>
        </p:nvSpPr>
        <p:spPr>
          <a:xfrm>
            <a:off x="2159642" y="123052"/>
            <a:ext cx="11264152" cy="547274"/>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4400" b="1" dirty="0" smtClean="0">
                <a:latin typeface="Arial" panose="020B0604020202020204" pitchFamily="34" charset="0"/>
                <a:ea typeface="+mj-ea"/>
                <a:cs typeface="Arial" panose="020B0604020202020204" pitchFamily="34" charset="0"/>
              </a:rPr>
              <a:t>Our Packages</a:t>
            </a:r>
            <a:endParaRPr kumimoji="0" lang="en-US" sz="44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cxnSp>
        <p:nvCxnSpPr>
          <p:cNvPr id="15" name="Straight Connector 14"/>
          <p:cNvCxnSpPr/>
          <p:nvPr/>
        </p:nvCxnSpPr>
        <p:spPr>
          <a:xfrm>
            <a:off x="263922" y="754198"/>
            <a:ext cx="11779696" cy="1588"/>
          </a:xfrm>
          <a:prstGeom prst="line">
            <a:avLst/>
          </a:prstGeom>
        </p:spPr>
        <p:style>
          <a:lnRef idx="1">
            <a:schemeClr val="accent4"/>
          </a:lnRef>
          <a:fillRef idx="0">
            <a:schemeClr val="accent4"/>
          </a:fillRef>
          <a:effectRef idx="0">
            <a:schemeClr val="accent4"/>
          </a:effectRef>
          <a:fontRef idx="minor">
            <a:schemeClr val="tx1"/>
          </a:fontRef>
        </p:style>
      </p:cxnSp>
      <p:sp>
        <p:nvSpPr>
          <p:cNvPr id="16" name="Shape">
            <a:extLst>
              <a:ext uri="{FF2B5EF4-FFF2-40B4-BE49-F238E27FC236}">
                <a16:creationId xmlns="" xmlns:a16="http://schemas.microsoft.com/office/drawing/2014/main" id="{FBC04887-4CA5-434C-95CE-CD5B4AADD31F}"/>
              </a:ext>
            </a:extLst>
          </p:cNvPr>
          <p:cNvSpPr/>
          <p:nvPr/>
        </p:nvSpPr>
        <p:spPr>
          <a:xfrm flipH="1">
            <a:off x="10216054" y="-15498"/>
            <a:ext cx="1983695" cy="728420"/>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20000">
                <a:schemeClr val="accent5"/>
              </a:gs>
              <a:gs pos="7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7" name="Shape">
            <a:extLst>
              <a:ext uri="{FF2B5EF4-FFF2-40B4-BE49-F238E27FC236}">
                <a16:creationId xmlns="" xmlns:a16="http://schemas.microsoft.com/office/drawing/2014/main" id="{C0BCB753-724E-6344-9C84-680E64565058}"/>
              </a:ext>
            </a:extLst>
          </p:cNvPr>
          <p:cNvSpPr/>
          <p:nvPr/>
        </p:nvSpPr>
        <p:spPr>
          <a:xfrm flipH="1">
            <a:off x="10216054" y="-15498"/>
            <a:ext cx="1983695" cy="553761"/>
          </a:xfrm>
          <a:custGeom>
            <a:avLst/>
            <a:gdLst/>
            <a:ahLst/>
            <a:cxnLst>
              <a:cxn ang="0">
                <a:pos x="wd2" y="hd2"/>
              </a:cxn>
              <a:cxn ang="5400000">
                <a:pos x="wd2" y="hd2"/>
              </a:cxn>
              <a:cxn ang="10800000">
                <a:pos x="wd2" y="hd2"/>
              </a:cxn>
              <a:cxn ang="16200000">
                <a:pos x="wd2" y="hd2"/>
              </a:cxn>
            </a:cxnLst>
            <a:rect l="0" t="0" r="r" b="b"/>
            <a:pathLst>
              <a:path w="21600" h="18650" extrusionOk="0">
                <a:moveTo>
                  <a:pt x="0" y="12912"/>
                </a:moveTo>
                <a:cubicBezTo>
                  <a:pt x="0" y="12912"/>
                  <a:pt x="3444" y="21600"/>
                  <a:pt x="8853" y="17595"/>
                </a:cubicBezTo>
                <a:cubicBezTo>
                  <a:pt x="13537" y="14127"/>
                  <a:pt x="16451" y="0"/>
                  <a:pt x="21600" y="0"/>
                </a:cubicBezTo>
                <a:lnTo>
                  <a:pt x="0" y="0"/>
                </a:lnTo>
                <a:cubicBezTo>
                  <a:pt x="0" y="0"/>
                  <a:pt x="0" y="12912"/>
                  <a:pt x="0" y="12912"/>
                </a:cubicBezTo>
                <a:close/>
              </a:path>
            </a:pathLst>
          </a:custGeom>
          <a:gradFill>
            <a:gsLst>
              <a:gs pos="0">
                <a:schemeClr val="accent5"/>
              </a:gs>
              <a:gs pos="62000">
                <a:schemeClr val="accent6"/>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Shape">
            <a:extLst>
              <a:ext uri="{FF2B5EF4-FFF2-40B4-BE49-F238E27FC236}">
                <a16:creationId xmlns="" xmlns:a16="http://schemas.microsoft.com/office/drawing/2014/main" id="{358F184C-844D-3147-9E35-BD93DA4B813F}"/>
              </a:ext>
            </a:extLst>
          </p:cNvPr>
          <p:cNvSpPr/>
          <p:nvPr/>
        </p:nvSpPr>
        <p:spPr>
          <a:xfrm flipH="1">
            <a:off x="7996516" y="-15498"/>
            <a:ext cx="4203233" cy="431653"/>
          </a:xfrm>
          <a:custGeom>
            <a:avLst/>
            <a:gdLst/>
            <a:ahLst/>
            <a:cxnLst>
              <a:cxn ang="0">
                <a:pos x="wd2" y="hd2"/>
              </a:cxn>
              <a:cxn ang="5400000">
                <a:pos x="wd2" y="hd2"/>
              </a:cxn>
              <a:cxn ang="10800000">
                <a:pos x="wd2" y="hd2"/>
              </a:cxn>
              <a:cxn ang="16200000">
                <a:pos x="wd2" y="hd2"/>
              </a:cxn>
            </a:cxnLst>
            <a:rect l="0" t="0" r="r" b="b"/>
            <a:pathLst>
              <a:path w="21600" h="9412" extrusionOk="0">
                <a:moveTo>
                  <a:pt x="21600" y="0"/>
                </a:moveTo>
                <a:cubicBezTo>
                  <a:pt x="21600" y="0"/>
                  <a:pt x="18015" y="16554"/>
                  <a:pt x="11571" y="5754"/>
                </a:cubicBezTo>
                <a:cubicBezTo>
                  <a:pt x="5127" y="-5046"/>
                  <a:pt x="0" y="6618"/>
                  <a:pt x="0" y="6618"/>
                </a:cubicBezTo>
                <a:lnTo>
                  <a:pt x="0" y="0"/>
                </a:lnTo>
                <a:cubicBezTo>
                  <a:pt x="0" y="0"/>
                  <a:pt x="21600" y="0"/>
                  <a:pt x="21600" y="0"/>
                </a:cubicBezTo>
                <a:close/>
              </a:path>
            </a:pathLst>
          </a:custGeom>
          <a:gradFill>
            <a:gsLst>
              <a:gs pos="8000">
                <a:schemeClr val="accent4"/>
              </a:gs>
              <a:gs pos="76000">
                <a:schemeClr val="accent5"/>
              </a:gs>
            </a:gsLs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34818" name="Picture 2" descr="C:\Users\Shivani\AppData\Local\Microsoft\Windows\INetCache\IE\89WZGXEP\80px-Indian_Rupee_symbol.svg[1].png"/>
          <p:cNvPicPr>
            <a:picLocks noChangeAspect="1" noChangeArrowheads="1"/>
          </p:cNvPicPr>
          <p:nvPr/>
        </p:nvPicPr>
        <p:blipFill>
          <a:blip r:embed="rId2"/>
          <a:srcRect/>
          <a:stretch>
            <a:fillRect/>
          </a:stretch>
        </p:blipFill>
        <p:spPr bwMode="auto">
          <a:xfrm>
            <a:off x="950806" y="970297"/>
            <a:ext cx="317395" cy="468158"/>
          </a:xfrm>
          <a:prstGeom prst="rect">
            <a:avLst/>
          </a:prstGeom>
          <a:noFill/>
        </p:spPr>
      </p:pic>
      <p:cxnSp>
        <p:nvCxnSpPr>
          <p:cNvPr id="28" name="Straight Connector 27">
            <a:extLst>
              <a:ext uri="{FF2B5EF4-FFF2-40B4-BE49-F238E27FC236}">
                <a16:creationId xmlns="" xmlns:a16="http://schemas.microsoft.com/office/drawing/2014/main" id="{AFB80AC6-F26D-EB4B-B824-70563C4FBB94}"/>
              </a:ext>
            </a:extLst>
          </p:cNvPr>
          <p:cNvCxnSpPr>
            <a:cxnSpLocks/>
          </p:cNvCxnSpPr>
          <p:nvPr/>
        </p:nvCxnSpPr>
        <p:spPr>
          <a:xfrm>
            <a:off x="974613" y="3791591"/>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 xmlns:a16="http://schemas.microsoft.com/office/drawing/2014/main" id="{A265A116-EF00-1F43-93FD-BD770CC0D21E}"/>
              </a:ext>
            </a:extLst>
          </p:cNvPr>
          <p:cNvCxnSpPr>
            <a:cxnSpLocks/>
          </p:cNvCxnSpPr>
          <p:nvPr/>
        </p:nvCxnSpPr>
        <p:spPr>
          <a:xfrm>
            <a:off x="974613" y="4160559"/>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 xmlns:a16="http://schemas.microsoft.com/office/drawing/2014/main" id="{AFB80AC6-F26D-EB4B-B824-70563C4FBB94}"/>
              </a:ext>
            </a:extLst>
          </p:cNvPr>
          <p:cNvCxnSpPr>
            <a:cxnSpLocks/>
          </p:cNvCxnSpPr>
          <p:nvPr/>
        </p:nvCxnSpPr>
        <p:spPr>
          <a:xfrm>
            <a:off x="955557" y="4444071"/>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 xmlns:a16="http://schemas.microsoft.com/office/drawing/2014/main" id="{A265A116-EF00-1F43-93FD-BD770CC0D21E}"/>
              </a:ext>
            </a:extLst>
          </p:cNvPr>
          <p:cNvCxnSpPr>
            <a:cxnSpLocks/>
          </p:cNvCxnSpPr>
          <p:nvPr/>
        </p:nvCxnSpPr>
        <p:spPr>
          <a:xfrm>
            <a:off x="955557" y="4770175"/>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 xmlns:a16="http://schemas.microsoft.com/office/drawing/2014/main" id="{AFB80AC6-F26D-EB4B-B824-70563C4FBB94}"/>
              </a:ext>
            </a:extLst>
          </p:cNvPr>
          <p:cNvCxnSpPr>
            <a:cxnSpLocks/>
          </p:cNvCxnSpPr>
          <p:nvPr/>
        </p:nvCxnSpPr>
        <p:spPr>
          <a:xfrm>
            <a:off x="965077" y="5082263"/>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Rounded Rectangle 45">
            <a:extLst>
              <a:ext uri="{FF2B5EF4-FFF2-40B4-BE49-F238E27FC236}">
                <a16:creationId xmlns="" xmlns:a16="http://schemas.microsoft.com/office/drawing/2014/main" id="{7E109F88-E2C6-1047-978B-7897930DD0C0}"/>
              </a:ext>
            </a:extLst>
          </p:cNvPr>
          <p:cNvSpPr/>
          <p:nvPr/>
        </p:nvSpPr>
        <p:spPr>
          <a:xfrm>
            <a:off x="3563120" y="873450"/>
            <a:ext cx="2469275" cy="4555802"/>
          </a:xfrm>
          <a:prstGeom prst="roundRect">
            <a:avLst>
              <a:gd name="adj" fmla="val 2973"/>
            </a:avLst>
          </a:prstGeom>
          <a:solidFill>
            <a:schemeClr val="accent4">
              <a:lumMod val="75000"/>
            </a:schemeClr>
          </a:solidFill>
          <a:ln w="28575">
            <a:solidFill>
              <a:schemeClr val="accent4">
                <a:lumMod val="75000"/>
              </a:schemeClr>
            </a:solidFill>
          </a:ln>
          <a:effectLst>
            <a:outerShdw blurRad="190500" sx="103000" sy="103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 xmlns:a16="http://schemas.microsoft.com/office/drawing/2014/main" id="{42C36213-F220-654E-8CAD-2DFD9F7C6BCC}"/>
              </a:ext>
            </a:extLst>
          </p:cNvPr>
          <p:cNvSpPr/>
          <p:nvPr/>
        </p:nvSpPr>
        <p:spPr>
          <a:xfrm>
            <a:off x="3563120" y="1556118"/>
            <a:ext cx="2469274" cy="5744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 xmlns:a16="http://schemas.microsoft.com/office/drawing/2014/main" id="{3046ECDD-72A5-074A-BEAE-512AB2655D0F}"/>
              </a:ext>
            </a:extLst>
          </p:cNvPr>
          <p:cNvSpPr txBox="1"/>
          <p:nvPr/>
        </p:nvSpPr>
        <p:spPr>
          <a:xfrm>
            <a:off x="3534543" y="1639323"/>
            <a:ext cx="2469275" cy="400110"/>
          </a:xfrm>
          <a:prstGeom prst="rect">
            <a:avLst/>
          </a:prstGeom>
          <a:noFill/>
        </p:spPr>
        <p:txBody>
          <a:bodyPr wrap="square" rtlCol="0">
            <a:spAutoFit/>
          </a:bodyPr>
          <a:lstStyle/>
          <a:p>
            <a:pPr algn="ctr"/>
            <a:r>
              <a:rPr lang="en-US" sz="2000" b="1" dirty="0" smtClean="0">
                <a:solidFill>
                  <a:schemeClr val="tx2"/>
                </a:solidFill>
                <a:latin typeface="Arial" panose="020B0604020202020204" pitchFamily="34" charset="0"/>
                <a:cs typeface="Arial" panose="020B0604020202020204" pitchFamily="34" charset="0"/>
              </a:rPr>
              <a:t>EXCLUSIVE</a:t>
            </a:r>
            <a:endParaRPr lang="en-US" sz="1000" dirty="0">
              <a:solidFill>
                <a:schemeClr val="tx2"/>
              </a:solidFill>
              <a:latin typeface="Arial" panose="020B0604020202020204" pitchFamily="34" charset="0"/>
              <a:cs typeface="Arial" panose="020B0604020202020204" pitchFamily="34" charset="0"/>
            </a:endParaRPr>
          </a:p>
        </p:txBody>
      </p:sp>
      <p:grpSp>
        <p:nvGrpSpPr>
          <p:cNvPr id="49" name="Group 48">
            <a:extLst>
              <a:ext uri="{FF2B5EF4-FFF2-40B4-BE49-F238E27FC236}">
                <a16:creationId xmlns="" xmlns:a16="http://schemas.microsoft.com/office/drawing/2014/main" id="{78859CE5-C9AE-0748-8BDE-940877EF67FB}"/>
              </a:ext>
            </a:extLst>
          </p:cNvPr>
          <p:cNvGrpSpPr/>
          <p:nvPr/>
        </p:nvGrpSpPr>
        <p:grpSpPr>
          <a:xfrm>
            <a:off x="3529133" y="2130595"/>
            <a:ext cx="2554545" cy="3539430"/>
            <a:chOff x="643016" y="3322747"/>
            <a:chExt cx="2554545" cy="3539430"/>
          </a:xfrm>
        </p:grpSpPr>
        <p:sp>
          <p:nvSpPr>
            <p:cNvPr id="50" name="TextBox 49">
              <a:extLst>
                <a:ext uri="{FF2B5EF4-FFF2-40B4-BE49-F238E27FC236}">
                  <a16:creationId xmlns="" xmlns:a16="http://schemas.microsoft.com/office/drawing/2014/main" id="{85392C9E-47ED-5B42-B5E7-4CDDE16DE397}"/>
                </a:ext>
              </a:extLst>
            </p:cNvPr>
            <p:cNvSpPr txBox="1"/>
            <p:nvPr/>
          </p:nvSpPr>
          <p:spPr>
            <a:xfrm>
              <a:off x="643016" y="3322747"/>
              <a:ext cx="2554545" cy="3539430"/>
            </a:xfrm>
            <a:prstGeom prst="rect">
              <a:avLst/>
            </a:prstGeom>
            <a:noFill/>
          </p:spPr>
          <p:txBody>
            <a:bodyPr vert="horz" wrap="square" rtlCol="0">
              <a:spAutoFit/>
            </a:bodyPr>
            <a:lstStyle/>
            <a:p>
              <a:pPr algn="ctr">
                <a:lnSpc>
                  <a:spcPct val="150000"/>
                </a:lnSpc>
              </a:pPr>
              <a:r>
                <a:rPr lang="en-IN" sz="1400" b="1" dirty="0" smtClean="0">
                  <a:latin typeface="Adobe Fan Heiti Std B" pitchFamily="34" charset="-128"/>
                  <a:ea typeface="Adobe Fan Heiti Std B" pitchFamily="34" charset="-128"/>
                  <a:cs typeface="Times New Roman" pitchFamily="18" charset="0"/>
                </a:rPr>
                <a:t>Logo – 4 option </a:t>
              </a:r>
            </a:p>
            <a:p>
              <a:pPr algn="ctr">
                <a:lnSpc>
                  <a:spcPct val="150000"/>
                </a:lnSpc>
              </a:pPr>
              <a:r>
                <a:rPr lang="en-US" sz="1400" b="1" dirty="0" smtClean="0">
                  <a:latin typeface="Adobe Fan Heiti Std B" pitchFamily="34" charset="-128"/>
                  <a:ea typeface="Adobe Fan Heiti Std B" pitchFamily="34" charset="-128"/>
                  <a:cs typeface="Arial" panose="020B0604020202020204" pitchFamily="34" charset="0"/>
                </a:rPr>
                <a:t> </a:t>
              </a:r>
              <a:r>
                <a:rPr lang="en-IN" sz="1400" b="1" dirty="0" smtClean="0">
                  <a:latin typeface="Adobe Fan Heiti Std B" pitchFamily="34" charset="-128"/>
                  <a:ea typeface="Adobe Fan Heiti Std B" pitchFamily="34" charset="-128"/>
                  <a:cs typeface="Times New Roman" pitchFamily="18" charset="0"/>
                </a:rPr>
                <a:t>Business Card - 4 design</a:t>
              </a:r>
              <a:endParaRPr lang="en-US" sz="1400" b="1" dirty="0" smtClean="0">
                <a:latin typeface="Adobe Fan Heiti Std B" pitchFamily="34" charset="-128"/>
                <a:ea typeface="Adobe Fan Heiti Std B" pitchFamily="34" charset="-128"/>
                <a:cs typeface="Times New Roman" pitchFamily="18" charset="0"/>
              </a:endParaRPr>
            </a:p>
            <a:p>
              <a:pPr algn="ctr">
                <a:lnSpc>
                  <a:spcPct val="150000"/>
                </a:lnSpc>
              </a:pPr>
              <a:r>
                <a:rPr lang="en-IN" sz="1400" b="1" dirty="0" smtClean="0">
                  <a:latin typeface="Adobe Fan Heiti Std B" pitchFamily="34" charset="-128"/>
                  <a:ea typeface="Adobe Fan Heiti Std B" pitchFamily="34" charset="-128"/>
                  <a:cs typeface="Times New Roman" pitchFamily="18" charset="0"/>
                </a:rPr>
                <a:t>Brochure - 1 design </a:t>
              </a:r>
            </a:p>
            <a:p>
              <a:pPr algn="ctr">
                <a:lnSpc>
                  <a:spcPct val="150000"/>
                </a:lnSpc>
              </a:pPr>
              <a:r>
                <a:rPr lang="en-IN" sz="1400" b="1" dirty="0" smtClean="0">
                  <a:latin typeface="Adobe Fan Heiti Std B" pitchFamily="34" charset="-128"/>
                  <a:ea typeface="Adobe Fan Heiti Std B" pitchFamily="34" charset="-128"/>
                  <a:cs typeface="Times New Roman" pitchFamily="18" charset="0"/>
                </a:rPr>
                <a:t>Banner - 2 </a:t>
              </a:r>
            </a:p>
            <a:p>
              <a:pPr algn="ctr">
                <a:lnSpc>
                  <a:spcPct val="150000"/>
                </a:lnSpc>
              </a:pPr>
              <a:r>
                <a:rPr lang="en-IN" sz="1400" b="1" dirty="0" smtClean="0">
                  <a:latin typeface="Adobe Fan Heiti Std B" pitchFamily="34" charset="-128"/>
                  <a:ea typeface="Adobe Fan Heiti Std B" pitchFamily="34" charset="-128"/>
                  <a:cs typeface="Times New Roman" pitchFamily="18" charset="0"/>
                </a:rPr>
                <a:t>Website - 15 page</a:t>
              </a:r>
            </a:p>
            <a:p>
              <a:pPr algn="ctr">
                <a:lnSpc>
                  <a:spcPct val="150000"/>
                </a:lnSpc>
              </a:pPr>
              <a:r>
                <a:rPr lang="en-IN" sz="1400" b="1" dirty="0" smtClean="0">
                  <a:latin typeface="Adobe Fan Heiti Std B" pitchFamily="34" charset="-128"/>
                  <a:ea typeface="Adobe Fan Heiti Std B" pitchFamily="34" charset="-128"/>
                </a:rPr>
                <a:t>Domain - 1 year validity</a:t>
              </a:r>
            </a:p>
            <a:p>
              <a:pPr algn="ctr">
                <a:lnSpc>
                  <a:spcPct val="150000"/>
                </a:lnSpc>
              </a:pPr>
              <a:r>
                <a:rPr lang="en-IN" sz="1400" b="1" dirty="0" smtClean="0">
                  <a:latin typeface="Adobe Fan Heiti Std B" pitchFamily="34" charset="-128"/>
                  <a:ea typeface="Adobe Fan Heiti Std B" pitchFamily="34" charset="-128"/>
                </a:rPr>
                <a:t>Web Hosting - 1 year validity</a:t>
              </a:r>
            </a:p>
            <a:p>
              <a:pPr algn="ctr">
                <a:lnSpc>
                  <a:spcPct val="150000"/>
                </a:lnSpc>
              </a:pPr>
              <a:r>
                <a:rPr lang="en-IN" sz="1400" b="1" dirty="0" smtClean="0">
                  <a:latin typeface="Adobe Fan Heiti Std B" pitchFamily="34" charset="-128"/>
                  <a:ea typeface="Adobe Fan Heiti Std B" pitchFamily="34" charset="-128"/>
                </a:rPr>
                <a:t>Website Maintenance - 1year</a:t>
              </a:r>
            </a:p>
            <a:p>
              <a:pPr algn="ctr">
                <a:lnSpc>
                  <a:spcPct val="150000"/>
                </a:lnSpc>
              </a:pPr>
              <a:r>
                <a:rPr lang="en-IN" sz="1400" b="1" dirty="0" smtClean="0">
                  <a:latin typeface="Adobe Fan Heiti Std B" pitchFamily="34" charset="-128"/>
                  <a:ea typeface="Adobe Fan Heiti Std B" pitchFamily="34" charset="-128"/>
                </a:rPr>
                <a:t>Basic-Explainer Video</a:t>
              </a:r>
            </a:p>
            <a:p>
              <a:endParaRPr lang="en-IN" sz="1400" dirty="0" smtClean="0"/>
            </a:p>
            <a:p>
              <a:pPr algn="ctr">
                <a:lnSpc>
                  <a:spcPct val="150000"/>
                </a:lnSpc>
              </a:pPr>
              <a:endParaRPr lang="en-US" sz="1400" dirty="0">
                <a:solidFill>
                  <a:schemeClr val="bg1"/>
                </a:solidFill>
                <a:latin typeface="Times New Roman" pitchFamily="18" charset="0"/>
                <a:cs typeface="Times New Roman" pitchFamily="18" charset="0"/>
              </a:endParaRPr>
            </a:p>
          </p:txBody>
        </p:sp>
        <p:cxnSp>
          <p:nvCxnSpPr>
            <p:cNvPr id="51" name="Straight Connector 50">
              <a:extLst>
                <a:ext uri="{FF2B5EF4-FFF2-40B4-BE49-F238E27FC236}">
                  <a16:creationId xmlns="" xmlns:a16="http://schemas.microsoft.com/office/drawing/2014/main" id="{ED063177-8177-434E-B278-AF6D9050252C}"/>
                </a:ext>
              </a:extLst>
            </p:cNvPr>
            <p:cNvCxnSpPr>
              <a:cxnSpLocks/>
            </p:cNvCxnSpPr>
            <p:nvPr/>
          </p:nvCxnSpPr>
          <p:spPr>
            <a:xfrm>
              <a:off x="845649" y="3668124"/>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 xmlns:a16="http://schemas.microsoft.com/office/drawing/2014/main" id="{7F877A53-0503-9245-9482-2BECBEAAA129}"/>
                </a:ext>
              </a:extLst>
            </p:cNvPr>
            <p:cNvCxnSpPr>
              <a:cxnSpLocks/>
            </p:cNvCxnSpPr>
            <p:nvPr/>
          </p:nvCxnSpPr>
          <p:spPr>
            <a:xfrm>
              <a:off x="845649" y="3979941"/>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 xmlns:a16="http://schemas.microsoft.com/office/drawing/2014/main" id="{AFB80AC6-F26D-EB4B-B824-70563C4FBB94}"/>
                </a:ext>
              </a:extLst>
            </p:cNvPr>
            <p:cNvCxnSpPr>
              <a:cxnSpLocks/>
            </p:cNvCxnSpPr>
            <p:nvPr/>
          </p:nvCxnSpPr>
          <p:spPr>
            <a:xfrm>
              <a:off x="845649" y="4348910"/>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 xmlns:a16="http://schemas.microsoft.com/office/drawing/2014/main" id="{A265A116-EF00-1F43-93FD-BD770CC0D21E}"/>
                </a:ext>
              </a:extLst>
            </p:cNvPr>
            <p:cNvCxnSpPr>
              <a:cxnSpLocks/>
            </p:cNvCxnSpPr>
            <p:nvPr/>
          </p:nvCxnSpPr>
          <p:spPr>
            <a:xfrm>
              <a:off x="845649" y="4646438"/>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5" name="Picture 2" descr="C:\Users\Shivani\AppData\Local\Microsoft\Windows\INetCache\IE\89WZGXEP\80px-Indian_Rupee_symbol.svg[1].png"/>
          <p:cNvPicPr>
            <a:picLocks noChangeAspect="1" noChangeArrowheads="1"/>
          </p:cNvPicPr>
          <p:nvPr/>
        </p:nvPicPr>
        <p:blipFill>
          <a:blip r:embed="rId2"/>
          <a:srcRect/>
          <a:stretch>
            <a:fillRect/>
          </a:stretch>
        </p:blipFill>
        <p:spPr bwMode="auto">
          <a:xfrm>
            <a:off x="3774631" y="987944"/>
            <a:ext cx="317395" cy="468158"/>
          </a:xfrm>
          <a:prstGeom prst="rect">
            <a:avLst/>
          </a:prstGeom>
          <a:noFill/>
        </p:spPr>
      </p:pic>
      <p:cxnSp>
        <p:nvCxnSpPr>
          <p:cNvPr id="56" name="Straight Connector 55">
            <a:extLst>
              <a:ext uri="{FF2B5EF4-FFF2-40B4-BE49-F238E27FC236}">
                <a16:creationId xmlns="" xmlns:a16="http://schemas.microsoft.com/office/drawing/2014/main" id="{AFB80AC6-F26D-EB4B-B824-70563C4FBB94}"/>
              </a:ext>
            </a:extLst>
          </p:cNvPr>
          <p:cNvCxnSpPr>
            <a:cxnSpLocks/>
          </p:cNvCxnSpPr>
          <p:nvPr/>
        </p:nvCxnSpPr>
        <p:spPr>
          <a:xfrm>
            <a:off x="3798438" y="3809238"/>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 xmlns:a16="http://schemas.microsoft.com/office/drawing/2014/main" id="{A265A116-EF00-1F43-93FD-BD770CC0D21E}"/>
              </a:ext>
            </a:extLst>
          </p:cNvPr>
          <p:cNvCxnSpPr>
            <a:cxnSpLocks/>
          </p:cNvCxnSpPr>
          <p:nvPr/>
        </p:nvCxnSpPr>
        <p:spPr>
          <a:xfrm>
            <a:off x="3798438" y="4135342"/>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 xmlns:a16="http://schemas.microsoft.com/office/drawing/2014/main" id="{AFB80AC6-F26D-EB4B-B824-70563C4FBB94}"/>
              </a:ext>
            </a:extLst>
          </p:cNvPr>
          <p:cNvCxnSpPr>
            <a:cxnSpLocks/>
          </p:cNvCxnSpPr>
          <p:nvPr/>
        </p:nvCxnSpPr>
        <p:spPr>
          <a:xfrm>
            <a:off x="3793670" y="4418854"/>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 xmlns:a16="http://schemas.microsoft.com/office/drawing/2014/main" id="{A265A116-EF00-1F43-93FD-BD770CC0D21E}"/>
              </a:ext>
            </a:extLst>
          </p:cNvPr>
          <p:cNvCxnSpPr>
            <a:cxnSpLocks/>
          </p:cNvCxnSpPr>
          <p:nvPr/>
        </p:nvCxnSpPr>
        <p:spPr>
          <a:xfrm>
            <a:off x="3779382" y="4759246"/>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 xmlns:a16="http://schemas.microsoft.com/office/drawing/2014/main" id="{AFB80AC6-F26D-EB4B-B824-70563C4FBB94}"/>
              </a:ext>
            </a:extLst>
          </p:cNvPr>
          <p:cNvCxnSpPr>
            <a:cxnSpLocks/>
          </p:cNvCxnSpPr>
          <p:nvPr/>
        </p:nvCxnSpPr>
        <p:spPr>
          <a:xfrm>
            <a:off x="3788902" y="5071334"/>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 xmlns:a16="http://schemas.microsoft.com/office/drawing/2014/main" id="{2DB59C9F-C474-1244-81BF-9A972D4FEBD8}"/>
              </a:ext>
            </a:extLst>
          </p:cNvPr>
          <p:cNvSpPr txBox="1"/>
          <p:nvPr/>
        </p:nvSpPr>
        <p:spPr>
          <a:xfrm>
            <a:off x="3816396" y="825817"/>
            <a:ext cx="2469275" cy="707886"/>
          </a:xfrm>
          <a:prstGeom prst="rect">
            <a:avLst/>
          </a:prstGeom>
          <a:noFill/>
        </p:spPr>
        <p:txBody>
          <a:bodyPr wrap="square" rtlCol="0">
            <a:spAutoFit/>
          </a:bodyPr>
          <a:lstStyle/>
          <a:p>
            <a:pPr algn="ctr"/>
            <a:r>
              <a:rPr lang="en-IN" sz="4000" b="1" dirty="0" smtClean="0"/>
              <a:t>20000/-</a:t>
            </a:r>
            <a:endParaRPr lang="en-US" sz="4000" dirty="0">
              <a:solidFill>
                <a:schemeClr val="bg1"/>
              </a:solidFill>
              <a:latin typeface="Arial" panose="020B0604020202020204" pitchFamily="34" charset="0"/>
              <a:cs typeface="Arial" panose="020B0604020202020204" pitchFamily="34" charset="0"/>
            </a:endParaRPr>
          </a:p>
        </p:txBody>
      </p:sp>
      <p:sp>
        <p:nvSpPr>
          <p:cNvPr id="79" name="Rounded Rectangle 78">
            <a:extLst>
              <a:ext uri="{FF2B5EF4-FFF2-40B4-BE49-F238E27FC236}">
                <a16:creationId xmlns="" xmlns:a16="http://schemas.microsoft.com/office/drawing/2014/main" id="{7E109F88-E2C6-1047-978B-7897930DD0C0}"/>
              </a:ext>
            </a:extLst>
          </p:cNvPr>
          <p:cNvSpPr/>
          <p:nvPr/>
        </p:nvSpPr>
        <p:spPr>
          <a:xfrm>
            <a:off x="6363807" y="884379"/>
            <a:ext cx="2469275" cy="4544872"/>
          </a:xfrm>
          <a:prstGeom prst="roundRect">
            <a:avLst>
              <a:gd name="adj" fmla="val 2973"/>
            </a:avLst>
          </a:prstGeom>
          <a:solidFill>
            <a:schemeClr val="accent6">
              <a:lumMod val="60000"/>
              <a:lumOff val="40000"/>
            </a:schemeClr>
          </a:solidFill>
          <a:ln w="28575">
            <a:solidFill>
              <a:schemeClr val="accent6">
                <a:lumMod val="60000"/>
                <a:lumOff val="40000"/>
              </a:schemeClr>
            </a:solidFill>
          </a:ln>
          <a:effectLst>
            <a:outerShdw blurRad="190500" sx="103000" sy="103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 xmlns:a16="http://schemas.microsoft.com/office/drawing/2014/main" id="{42C36213-F220-654E-8CAD-2DFD9F7C6BCC}"/>
              </a:ext>
            </a:extLst>
          </p:cNvPr>
          <p:cNvSpPr/>
          <p:nvPr/>
        </p:nvSpPr>
        <p:spPr>
          <a:xfrm>
            <a:off x="6363807" y="1567047"/>
            <a:ext cx="2469274" cy="5744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a:extLst>
              <a:ext uri="{FF2B5EF4-FFF2-40B4-BE49-F238E27FC236}">
                <a16:creationId xmlns="" xmlns:a16="http://schemas.microsoft.com/office/drawing/2014/main" id="{3046ECDD-72A5-074A-BEAE-512AB2655D0F}"/>
              </a:ext>
            </a:extLst>
          </p:cNvPr>
          <p:cNvSpPr txBox="1"/>
          <p:nvPr/>
        </p:nvSpPr>
        <p:spPr>
          <a:xfrm>
            <a:off x="6335230" y="1650252"/>
            <a:ext cx="2469275" cy="400110"/>
          </a:xfrm>
          <a:prstGeom prst="rect">
            <a:avLst/>
          </a:prstGeom>
          <a:noFill/>
        </p:spPr>
        <p:txBody>
          <a:bodyPr wrap="square" rtlCol="0">
            <a:spAutoFit/>
          </a:bodyPr>
          <a:lstStyle/>
          <a:p>
            <a:pPr algn="ctr"/>
            <a:r>
              <a:rPr lang="en-US" sz="2000" b="1" dirty="0" smtClean="0">
                <a:solidFill>
                  <a:schemeClr val="tx2"/>
                </a:solidFill>
                <a:latin typeface="Arial" panose="020B0604020202020204" pitchFamily="34" charset="0"/>
                <a:cs typeface="Arial" panose="020B0604020202020204" pitchFamily="34" charset="0"/>
              </a:rPr>
              <a:t>PREMIUM</a:t>
            </a:r>
            <a:endParaRPr lang="en-US" sz="1000" dirty="0">
              <a:solidFill>
                <a:schemeClr val="tx2"/>
              </a:solidFill>
              <a:latin typeface="Arial" panose="020B0604020202020204" pitchFamily="34" charset="0"/>
              <a:cs typeface="Arial" panose="020B0604020202020204" pitchFamily="34" charset="0"/>
            </a:endParaRPr>
          </a:p>
        </p:txBody>
      </p:sp>
      <p:grpSp>
        <p:nvGrpSpPr>
          <p:cNvPr id="82" name="Group 81">
            <a:extLst>
              <a:ext uri="{FF2B5EF4-FFF2-40B4-BE49-F238E27FC236}">
                <a16:creationId xmlns="" xmlns:a16="http://schemas.microsoft.com/office/drawing/2014/main" id="{78859CE5-C9AE-0748-8BDE-940877EF67FB}"/>
              </a:ext>
            </a:extLst>
          </p:cNvPr>
          <p:cNvGrpSpPr/>
          <p:nvPr/>
        </p:nvGrpSpPr>
        <p:grpSpPr>
          <a:xfrm>
            <a:off x="6329820" y="2141524"/>
            <a:ext cx="2554545" cy="3539430"/>
            <a:chOff x="600152" y="3322747"/>
            <a:chExt cx="2554545" cy="3539430"/>
          </a:xfrm>
        </p:grpSpPr>
        <p:sp>
          <p:nvSpPr>
            <p:cNvPr id="83" name="TextBox 82">
              <a:extLst>
                <a:ext uri="{FF2B5EF4-FFF2-40B4-BE49-F238E27FC236}">
                  <a16:creationId xmlns="" xmlns:a16="http://schemas.microsoft.com/office/drawing/2014/main" id="{85392C9E-47ED-5B42-B5E7-4CDDE16DE397}"/>
                </a:ext>
              </a:extLst>
            </p:cNvPr>
            <p:cNvSpPr txBox="1"/>
            <p:nvPr/>
          </p:nvSpPr>
          <p:spPr>
            <a:xfrm>
              <a:off x="600152" y="3322747"/>
              <a:ext cx="2554545" cy="3539430"/>
            </a:xfrm>
            <a:prstGeom prst="rect">
              <a:avLst/>
            </a:prstGeom>
            <a:noFill/>
          </p:spPr>
          <p:txBody>
            <a:bodyPr vert="horz" wrap="square" rtlCol="0">
              <a:spAutoFit/>
            </a:bodyPr>
            <a:lstStyle/>
            <a:p>
              <a:pPr algn="ctr">
                <a:lnSpc>
                  <a:spcPct val="150000"/>
                </a:lnSpc>
              </a:pPr>
              <a:r>
                <a:rPr lang="en-IN" sz="1400" b="1" dirty="0" smtClean="0">
                  <a:latin typeface="Adobe Fan Heiti Std B" pitchFamily="34" charset="-128"/>
                  <a:ea typeface="Adobe Fan Heiti Std B" pitchFamily="34" charset="-128"/>
                  <a:cs typeface="Times New Roman" pitchFamily="18" charset="0"/>
                </a:rPr>
                <a:t>Logo – 5 option </a:t>
              </a:r>
            </a:p>
            <a:p>
              <a:pPr algn="ctr">
                <a:lnSpc>
                  <a:spcPct val="150000"/>
                </a:lnSpc>
              </a:pPr>
              <a:r>
                <a:rPr lang="en-US" sz="1400" b="1" dirty="0" smtClean="0">
                  <a:latin typeface="Adobe Fan Heiti Std B" pitchFamily="34" charset="-128"/>
                  <a:ea typeface="Adobe Fan Heiti Std B" pitchFamily="34" charset="-128"/>
                  <a:cs typeface="Arial" panose="020B0604020202020204" pitchFamily="34" charset="0"/>
                </a:rPr>
                <a:t> </a:t>
              </a:r>
              <a:r>
                <a:rPr lang="en-IN" sz="1400" b="1" dirty="0" smtClean="0">
                  <a:latin typeface="Adobe Fan Heiti Std B" pitchFamily="34" charset="-128"/>
                  <a:ea typeface="Adobe Fan Heiti Std B" pitchFamily="34" charset="-128"/>
                  <a:cs typeface="Times New Roman" pitchFamily="18" charset="0"/>
                </a:rPr>
                <a:t>Business Card - 4 design</a:t>
              </a:r>
              <a:endParaRPr lang="en-US" sz="1400" b="1" dirty="0" smtClean="0">
                <a:latin typeface="Adobe Fan Heiti Std B" pitchFamily="34" charset="-128"/>
                <a:ea typeface="Adobe Fan Heiti Std B" pitchFamily="34" charset="-128"/>
                <a:cs typeface="Times New Roman" pitchFamily="18" charset="0"/>
              </a:endParaRPr>
            </a:p>
            <a:p>
              <a:pPr algn="ctr">
                <a:lnSpc>
                  <a:spcPct val="150000"/>
                </a:lnSpc>
              </a:pPr>
              <a:r>
                <a:rPr lang="en-IN" sz="1400" b="1" dirty="0" smtClean="0">
                  <a:latin typeface="Adobe Fan Heiti Std B" pitchFamily="34" charset="-128"/>
                  <a:ea typeface="Adobe Fan Heiti Std B" pitchFamily="34" charset="-128"/>
                  <a:cs typeface="Times New Roman" pitchFamily="18" charset="0"/>
                </a:rPr>
                <a:t>Brochure - 1 design </a:t>
              </a:r>
            </a:p>
            <a:p>
              <a:pPr algn="ctr">
                <a:lnSpc>
                  <a:spcPct val="150000"/>
                </a:lnSpc>
              </a:pPr>
              <a:r>
                <a:rPr lang="en-IN" sz="1400" b="1" dirty="0" smtClean="0">
                  <a:latin typeface="Adobe Fan Heiti Std B" pitchFamily="34" charset="-128"/>
                  <a:ea typeface="Adobe Fan Heiti Std B" pitchFamily="34" charset="-128"/>
                  <a:cs typeface="Times New Roman" pitchFamily="18" charset="0"/>
                </a:rPr>
                <a:t>Banner - 2 </a:t>
              </a:r>
            </a:p>
            <a:p>
              <a:pPr algn="ctr">
                <a:lnSpc>
                  <a:spcPct val="150000"/>
                </a:lnSpc>
              </a:pPr>
              <a:r>
                <a:rPr lang="en-IN" sz="1400" b="1" dirty="0" smtClean="0">
                  <a:latin typeface="Adobe Fan Heiti Std B" pitchFamily="34" charset="-128"/>
                  <a:ea typeface="Adobe Fan Heiti Std B" pitchFamily="34" charset="-128"/>
                  <a:cs typeface="Times New Roman" pitchFamily="18" charset="0"/>
                </a:rPr>
                <a:t>Website - 25 page</a:t>
              </a:r>
            </a:p>
            <a:p>
              <a:pPr algn="ctr">
                <a:lnSpc>
                  <a:spcPct val="150000"/>
                </a:lnSpc>
              </a:pPr>
              <a:r>
                <a:rPr lang="en-IN" sz="1400" b="1" dirty="0" smtClean="0">
                  <a:latin typeface="Adobe Fan Heiti Std B" pitchFamily="34" charset="-128"/>
                  <a:ea typeface="Adobe Fan Heiti Std B" pitchFamily="34" charset="-128"/>
                </a:rPr>
                <a:t>Domain - 1 year validity</a:t>
              </a:r>
            </a:p>
            <a:p>
              <a:pPr algn="ctr">
                <a:lnSpc>
                  <a:spcPct val="150000"/>
                </a:lnSpc>
              </a:pPr>
              <a:r>
                <a:rPr lang="en-IN" sz="1400" b="1" dirty="0" smtClean="0">
                  <a:latin typeface="Adobe Fan Heiti Std B" pitchFamily="34" charset="-128"/>
                  <a:ea typeface="Adobe Fan Heiti Std B" pitchFamily="34" charset="-128"/>
                </a:rPr>
                <a:t>Web Hosting - 1 year validity</a:t>
              </a:r>
            </a:p>
            <a:p>
              <a:pPr algn="ctr">
                <a:lnSpc>
                  <a:spcPct val="150000"/>
                </a:lnSpc>
              </a:pPr>
              <a:r>
                <a:rPr lang="en-IN" sz="1400" b="1" dirty="0" smtClean="0">
                  <a:latin typeface="Adobe Fan Heiti Std B" pitchFamily="34" charset="-128"/>
                  <a:ea typeface="Adobe Fan Heiti Std B" pitchFamily="34" charset="-128"/>
                </a:rPr>
                <a:t>Website Maintenance - 1year</a:t>
              </a:r>
            </a:p>
            <a:p>
              <a:pPr algn="ctr">
                <a:lnSpc>
                  <a:spcPct val="150000"/>
                </a:lnSpc>
              </a:pPr>
              <a:r>
                <a:rPr lang="en-IN" sz="1400" b="1" dirty="0" smtClean="0">
                  <a:latin typeface="Adobe Fan Heiti Std B" pitchFamily="34" charset="-128"/>
                  <a:ea typeface="Adobe Fan Heiti Std B" pitchFamily="34" charset="-128"/>
                </a:rPr>
                <a:t>Story-Explainer Video</a:t>
              </a:r>
            </a:p>
            <a:p>
              <a:endParaRPr lang="en-IN" sz="1400" dirty="0" smtClean="0"/>
            </a:p>
            <a:p>
              <a:pPr algn="ctr">
                <a:lnSpc>
                  <a:spcPct val="150000"/>
                </a:lnSpc>
              </a:pPr>
              <a:endParaRPr lang="en-US" sz="1400" dirty="0">
                <a:solidFill>
                  <a:schemeClr val="bg1"/>
                </a:solidFill>
                <a:latin typeface="Times New Roman" pitchFamily="18" charset="0"/>
                <a:cs typeface="Times New Roman" pitchFamily="18" charset="0"/>
              </a:endParaRPr>
            </a:p>
          </p:txBody>
        </p:sp>
        <p:cxnSp>
          <p:nvCxnSpPr>
            <p:cNvPr id="84" name="Straight Connector 83">
              <a:extLst>
                <a:ext uri="{FF2B5EF4-FFF2-40B4-BE49-F238E27FC236}">
                  <a16:creationId xmlns="" xmlns:a16="http://schemas.microsoft.com/office/drawing/2014/main" id="{ED063177-8177-434E-B278-AF6D9050252C}"/>
                </a:ext>
              </a:extLst>
            </p:cNvPr>
            <p:cNvCxnSpPr>
              <a:cxnSpLocks/>
            </p:cNvCxnSpPr>
            <p:nvPr/>
          </p:nvCxnSpPr>
          <p:spPr>
            <a:xfrm>
              <a:off x="845649" y="3668124"/>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 xmlns:a16="http://schemas.microsoft.com/office/drawing/2014/main" id="{7F877A53-0503-9245-9482-2BECBEAAA129}"/>
                </a:ext>
              </a:extLst>
            </p:cNvPr>
            <p:cNvCxnSpPr>
              <a:cxnSpLocks/>
            </p:cNvCxnSpPr>
            <p:nvPr/>
          </p:nvCxnSpPr>
          <p:spPr>
            <a:xfrm>
              <a:off x="845649" y="3979941"/>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 xmlns:a16="http://schemas.microsoft.com/office/drawing/2014/main" id="{AFB80AC6-F26D-EB4B-B824-70563C4FBB94}"/>
                </a:ext>
              </a:extLst>
            </p:cNvPr>
            <p:cNvCxnSpPr>
              <a:cxnSpLocks/>
            </p:cNvCxnSpPr>
            <p:nvPr/>
          </p:nvCxnSpPr>
          <p:spPr>
            <a:xfrm>
              <a:off x="845649" y="4348910"/>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 xmlns:a16="http://schemas.microsoft.com/office/drawing/2014/main" id="{A265A116-EF00-1F43-93FD-BD770CC0D21E}"/>
                </a:ext>
              </a:extLst>
            </p:cNvPr>
            <p:cNvCxnSpPr>
              <a:cxnSpLocks/>
            </p:cNvCxnSpPr>
            <p:nvPr/>
          </p:nvCxnSpPr>
          <p:spPr>
            <a:xfrm>
              <a:off x="845649" y="4646438"/>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88" name="Picture 2" descr="C:\Users\Shivani\AppData\Local\Microsoft\Windows\INetCache\IE\89WZGXEP\80px-Indian_Rupee_symbol.svg[1].png"/>
          <p:cNvPicPr>
            <a:picLocks noChangeAspect="1" noChangeArrowheads="1"/>
          </p:cNvPicPr>
          <p:nvPr/>
        </p:nvPicPr>
        <p:blipFill>
          <a:blip r:embed="rId2"/>
          <a:srcRect/>
          <a:stretch>
            <a:fillRect/>
          </a:stretch>
        </p:blipFill>
        <p:spPr bwMode="auto">
          <a:xfrm>
            <a:off x="6575318" y="998873"/>
            <a:ext cx="317395" cy="468158"/>
          </a:xfrm>
          <a:prstGeom prst="rect">
            <a:avLst/>
          </a:prstGeom>
          <a:noFill/>
        </p:spPr>
      </p:pic>
      <p:cxnSp>
        <p:nvCxnSpPr>
          <p:cNvPr id="89" name="Straight Connector 88">
            <a:extLst>
              <a:ext uri="{FF2B5EF4-FFF2-40B4-BE49-F238E27FC236}">
                <a16:creationId xmlns="" xmlns:a16="http://schemas.microsoft.com/office/drawing/2014/main" id="{AFB80AC6-F26D-EB4B-B824-70563C4FBB94}"/>
              </a:ext>
            </a:extLst>
          </p:cNvPr>
          <p:cNvCxnSpPr>
            <a:cxnSpLocks/>
          </p:cNvCxnSpPr>
          <p:nvPr/>
        </p:nvCxnSpPr>
        <p:spPr>
          <a:xfrm>
            <a:off x="6599125" y="3820167"/>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 xmlns:a16="http://schemas.microsoft.com/office/drawing/2014/main" id="{A265A116-EF00-1F43-93FD-BD770CC0D21E}"/>
              </a:ext>
            </a:extLst>
          </p:cNvPr>
          <p:cNvCxnSpPr>
            <a:cxnSpLocks/>
          </p:cNvCxnSpPr>
          <p:nvPr/>
        </p:nvCxnSpPr>
        <p:spPr>
          <a:xfrm>
            <a:off x="6599125" y="4146271"/>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 xmlns:a16="http://schemas.microsoft.com/office/drawing/2014/main" id="{AFB80AC6-F26D-EB4B-B824-70563C4FBB94}"/>
              </a:ext>
            </a:extLst>
          </p:cNvPr>
          <p:cNvCxnSpPr>
            <a:cxnSpLocks/>
          </p:cNvCxnSpPr>
          <p:nvPr/>
        </p:nvCxnSpPr>
        <p:spPr>
          <a:xfrm>
            <a:off x="6594357" y="4429783"/>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 xmlns:a16="http://schemas.microsoft.com/office/drawing/2014/main" id="{A265A116-EF00-1F43-93FD-BD770CC0D21E}"/>
              </a:ext>
            </a:extLst>
          </p:cNvPr>
          <p:cNvCxnSpPr>
            <a:cxnSpLocks/>
          </p:cNvCxnSpPr>
          <p:nvPr/>
        </p:nvCxnSpPr>
        <p:spPr>
          <a:xfrm>
            <a:off x="6580069" y="4770175"/>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 xmlns:a16="http://schemas.microsoft.com/office/drawing/2014/main" id="{AFB80AC6-F26D-EB4B-B824-70563C4FBB94}"/>
              </a:ext>
            </a:extLst>
          </p:cNvPr>
          <p:cNvCxnSpPr>
            <a:cxnSpLocks/>
          </p:cNvCxnSpPr>
          <p:nvPr/>
        </p:nvCxnSpPr>
        <p:spPr>
          <a:xfrm>
            <a:off x="6589589" y="5082263"/>
            <a:ext cx="20006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 xmlns:a16="http://schemas.microsoft.com/office/drawing/2014/main" id="{2DB59C9F-C474-1244-81BF-9A972D4FEBD8}"/>
              </a:ext>
            </a:extLst>
          </p:cNvPr>
          <p:cNvSpPr txBox="1"/>
          <p:nvPr/>
        </p:nvSpPr>
        <p:spPr>
          <a:xfrm>
            <a:off x="6617083" y="836746"/>
            <a:ext cx="2469275" cy="707886"/>
          </a:xfrm>
          <a:prstGeom prst="rect">
            <a:avLst/>
          </a:prstGeom>
          <a:noFill/>
        </p:spPr>
        <p:txBody>
          <a:bodyPr wrap="square" rtlCol="0">
            <a:spAutoFit/>
          </a:bodyPr>
          <a:lstStyle/>
          <a:p>
            <a:pPr algn="ctr"/>
            <a:r>
              <a:rPr lang="en-IN" sz="4000" b="1" dirty="0" smtClean="0"/>
              <a:t>30000/-</a:t>
            </a:r>
            <a:endParaRPr lang="en-US" sz="4000" dirty="0">
              <a:solidFill>
                <a:schemeClr val="bg1"/>
              </a:solidFill>
              <a:latin typeface="Arial" panose="020B0604020202020204" pitchFamily="34" charset="0"/>
              <a:cs typeface="Arial" panose="020B0604020202020204" pitchFamily="34" charset="0"/>
            </a:endParaRPr>
          </a:p>
        </p:txBody>
      </p:sp>
      <p:sp>
        <p:nvSpPr>
          <p:cNvPr id="96" name="TextBox 95"/>
          <p:cNvSpPr txBox="1"/>
          <p:nvPr/>
        </p:nvSpPr>
        <p:spPr>
          <a:xfrm>
            <a:off x="9086358" y="4807948"/>
            <a:ext cx="2957260" cy="1107996"/>
          </a:xfrm>
          <a:prstGeom prst="rect">
            <a:avLst/>
          </a:prstGeom>
          <a:solidFill>
            <a:schemeClr val="accent1">
              <a:lumMod val="75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IN" sz="2400" dirty="0" smtClean="0">
                <a:solidFill>
                  <a:schemeClr val="bg1"/>
                </a:solidFill>
              </a:rPr>
              <a:t>To see more packages</a:t>
            </a:r>
          </a:p>
          <a:p>
            <a:pPr algn="ctr"/>
            <a:r>
              <a:rPr lang="en-IN" sz="2400" dirty="0" smtClean="0">
                <a:solidFill>
                  <a:schemeClr val="bg1"/>
                </a:solidFill>
                <a:hlinkClick r:id="rId3"/>
              </a:rPr>
              <a:t>Click here</a:t>
            </a:r>
            <a:endParaRPr lang="en-IN" sz="2400" dirty="0" smtClean="0">
              <a:solidFill>
                <a:schemeClr val="bg1"/>
              </a:solidFill>
            </a:endParaRPr>
          </a:p>
          <a:p>
            <a:r>
              <a:rPr lang="en-IN" dirty="0" smtClean="0"/>
              <a:t> </a:t>
            </a:r>
            <a:endParaRPr lang="en-IN" dirty="0"/>
          </a:p>
        </p:txBody>
      </p:sp>
      <p:pic>
        <p:nvPicPr>
          <p:cNvPr id="64" name="Picture 2"/>
          <p:cNvPicPr>
            <a:picLocks noChangeAspect="1" noChangeArrowheads="1"/>
          </p:cNvPicPr>
          <p:nvPr/>
        </p:nvPicPr>
        <p:blipFill>
          <a:blip r:embed="rId4"/>
          <a:srcRect/>
          <a:stretch>
            <a:fillRect/>
          </a:stretch>
        </p:blipFill>
        <p:spPr bwMode="auto">
          <a:xfrm flipH="1">
            <a:off x="9023536" y="1567047"/>
            <a:ext cx="2633662" cy="2986088"/>
          </a:xfrm>
          <a:prstGeom prst="rect">
            <a:avLst/>
          </a:prstGeom>
          <a:noFill/>
          <a:ln w="9525">
            <a:noFill/>
            <a:miter lim="800000"/>
            <a:headEnd/>
            <a:tailEnd/>
          </a:ln>
          <a:effectLst/>
        </p:spPr>
      </p:pic>
      <p:sp>
        <p:nvSpPr>
          <p:cNvPr id="65" name="Rectangle 64"/>
          <p:cNvSpPr/>
          <p:nvPr/>
        </p:nvSpPr>
        <p:spPr>
          <a:xfrm>
            <a:off x="0" y="6343654"/>
            <a:ext cx="12199749" cy="514346"/>
          </a:xfrm>
          <a:prstGeom prst="rect">
            <a:avLst/>
          </a:prstGeom>
          <a:solidFill>
            <a:schemeClr val="accent1">
              <a:lumMod val="75000"/>
            </a:schemeClr>
          </a:solidFill>
          <a:ln>
            <a:noFill/>
          </a:ln>
          <a:effectLst>
            <a:outerShdw blurRad="127000" dist="38100" dir="2700000" algn="ctr">
              <a:srgbClr val="00000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6" name="Picture 65"/>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1619717" y="6434140"/>
            <a:ext cx="319155" cy="319155"/>
          </a:xfrm>
          <a:prstGeom prst="rect">
            <a:avLst/>
          </a:prstGeom>
        </p:spPr>
      </p:pic>
      <p:sp>
        <p:nvSpPr>
          <p:cNvPr id="67" name="TextBox 66"/>
          <p:cNvSpPr txBox="1"/>
          <p:nvPr/>
        </p:nvSpPr>
        <p:spPr>
          <a:xfrm>
            <a:off x="1938872" y="6409052"/>
            <a:ext cx="2442352" cy="369332"/>
          </a:xfrm>
          <a:prstGeom prst="rect">
            <a:avLst/>
          </a:prstGeom>
          <a:noFill/>
        </p:spPr>
        <p:txBody>
          <a:bodyPr wrap="square" rtlCol="0">
            <a:spAutoFit/>
          </a:bodyPr>
          <a:lstStyle/>
          <a:p>
            <a:r>
              <a:rPr lang="en-IN" dirty="0">
                <a:solidFill>
                  <a:schemeClr val="bg1"/>
                </a:solidFill>
              </a:rPr>
              <a:t>www.renowiztech.com</a:t>
            </a:r>
          </a:p>
        </p:txBody>
      </p:sp>
      <p:pic>
        <p:nvPicPr>
          <p:cNvPr id="68" name="Picture 67"/>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4975083" y="6455627"/>
            <a:ext cx="276181" cy="276181"/>
          </a:xfrm>
          <a:prstGeom prst="rect">
            <a:avLst/>
          </a:prstGeom>
        </p:spPr>
      </p:pic>
      <p:sp>
        <p:nvSpPr>
          <p:cNvPr id="69" name="TextBox 68"/>
          <p:cNvSpPr txBox="1"/>
          <p:nvPr/>
        </p:nvSpPr>
        <p:spPr>
          <a:xfrm>
            <a:off x="5251264" y="6409052"/>
            <a:ext cx="1837765" cy="369332"/>
          </a:xfrm>
          <a:prstGeom prst="rect">
            <a:avLst/>
          </a:prstGeom>
          <a:noFill/>
        </p:spPr>
        <p:txBody>
          <a:bodyPr wrap="square" rtlCol="0">
            <a:spAutoFit/>
          </a:bodyPr>
          <a:lstStyle/>
          <a:p>
            <a:r>
              <a:rPr lang="en-IN" dirty="0">
                <a:solidFill>
                  <a:schemeClr val="bg1"/>
                </a:solidFill>
              </a:rPr>
              <a:t>+91</a:t>
            </a:r>
            <a:r>
              <a:rPr lang="en-IN" dirty="0"/>
              <a:t> </a:t>
            </a:r>
            <a:r>
              <a:rPr lang="en-IN" dirty="0">
                <a:solidFill>
                  <a:schemeClr val="bg1"/>
                </a:solidFill>
              </a:rPr>
              <a:t>9737378824</a:t>
            </a:r>
          </a:p>
        </p:txBody>
      </p:sp>
      <p:pic>
        <p:nvPicPr>
          <p:cNvPr id="70" name="Picture 69"/>
          <p:cNvPicPr>
            <a:picLocks noChangeAspect="1"/>
          </p:cNvPicPr>
          <p:nvPr/>
        </p:nvPicPr>
        <p:blipFill>
          <a:blip r:embed="rId7">
            <a:extLst>
              <a:ext uri="{28A0092B-C50C-407E-A947-70E740481C1C}">
                <a14:useLocalDpi xmlns="" xmlns:a14="http://schemas.microsoft.com/office/drawing/2010/main" val="0"/>
              </a:ext>
            </a:extLst>
          </a:blip>
          <a:stretch>
            <a:fillRect/>
          </a:stretch>
        </p:blipFill>
        <p:spPr>
          <a:xfrm>
            <a:off x="7937648" y="6428620"/>
            <a:ext cx="324675" cy="324675"/>
          </a:xfrm>
          <a:prstGeom prst="rect">
            <a:avLst/>
          </a:prstGeom>
        </p:spPr>
      </p:pic>
      <p:sp>
        <p:nvSpPr>
          <p:cNvPr id="71" name="TextBox 70"/>
          <p:cNvSpPr txBox="1"/>
          <p:nvPr/>
        </p:nvSpPr>
        <p:spPr>
          <a:xfrm>
            <a:off x="8418383" y="6419852"/>
            <a:ext cx="2567923" cy="369332"/>
          </a:xfrm>
          <a:prstGeom prst="rect">
            <a:avLst/>
          </a:prstGeom>
          <a:noFill/>
        </p:spPr>
        <p:txBody>
          <a:bodyPr wrap="square" rtlCol="0">
            <a:spAutoFit/>
          </a:bodyPr>
          <a:lstStyle/>
          <a:p>
            <a:r>
              <a:rPr lang="en-IN" dirty="0" smtClean="0">
                <a:solidFill>
                  <a:schemeClr val="bg1"/>
                </a:solidFill>
              </a:rPr>
              <a:t>info@renowiztech.com</a:t>
            </a:r>
            <a:endParaRPr lang="en-IN" dirty="0">
              <a:solidFill>
                <a:schemeClr val="bg1"/>
              </a:solidFill>
            </a:endParaRPr>
          </a:p>
        </p:txBody>
      </p:sp>
      <p:pic>
        <p:nvPicPr>
          <p:cNvPr id="72" name="Picture 71"/>
          <p:cNvPicPr>
            <a:picLocks noChangeAspect="1"/>
          </p:cNvPicPr>
          <p:nvPr/>
        </p:nvPicPr>
        <p:blipFill>
          <a:blip r:embed="rId8">
            <a:extLst>
              <a:ext uri="{28A0092B-C50C-407E-A947-70E740481C1C}">
                <a14:useLocalDpi xmlns="" xmlns:a14="http://schemas.microsoft.com/office/drawing/2010/main" val="0"/>
              </a:ext>
            </a:extLst>
          </a:blip>
          <a:stretch>
            <a:fillRect/>
          </a:stretch>
        </p:blipFill>
        <p:spPr>
          <a:xfrm>
            <a:off x="42864" y="61846"/>
            <a:ext cx="2043113" cy="66583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548493" y="0"/>
            <a:ext cx="9144000" cy="6858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30009-Whirlwind PowerPoint Template">
      <a:dk1>
        <a:srgbClr val="000000"/>
      </a:dk1>
      <a:lt1>
        <a:srgbClr val="FFFFFF"/>
      </a:lt1>
      <a:dk2>
        <a:srgbClr val="44546A"/>
      </a:dk2>
      <a:lt2>
        <a:srgbClr val="E7E6E6"/>
      </a:lt2>
      <a:accent1>
        <a:srgbClr val="0F1B57"/>
      </a:accent1>
      <a:accent2>
        <a:srgbClr val="FFBD00"/>
      </a:accent2>
      <a:accent3>
        <a:srgbClr val="FF005B"/>
      </a:accent3>
      <a:accent4>
        <a:srgbClr val="00EEB3"/>
      </a:accent4>
      <a:accent5>
        <a:srgbClr val="00C5D6"/>
      </a:accent5>
      <a:accent6>
        <a:srgbClr val="236DBB"/>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3200</TotalTime>
  <Words>414</Words>
  <Application>Microsoft Office PowerPoint</Application>
  <PresentationFormat>Custom</PresentationFormat>
  <Paragraphs>129</Paragraphs>
  <Slides>9</Slides>
  <Notes>3</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Rezaul Karim</dc:creator>
  <cp:lastModifiedBy>Windows User</cp:lastModifiedBy>
  <cp:revision>378</cp:revision>
  <dcterms:created xsi:type="dcterms:W3CDTF">2019-10-14T11:46:54Z</dcterms:created>
  <dcterms:modified xsi:type="dcterms:W3CDTF">2020-05-23T08:07:31Z</dcterms:modified>
</cp:coreProperties>
</file>